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E2A29B"/>
    <a:srgbClr val="FFD96D"/>
    <a:srgbClr val="ECE6D9"/>
    <a:srgbClr val="FFECB7"/>
    <a:srgbClr val="FFE393"/>
    <a:srgbClr val="D0695E"/>
    <a:srgbClr val="FFE8A7"/>
    <a:srgbClr val="EDE0C3"/>
    <a:srgbClr val="E7D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9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t Nemeita" userId="772314516bb22850" providerId="LiveId" clId="{83C28567-A760-45EF-AFC9-4DDBE62029AD}"/>
    <pc:docChg chg="modSld">
      <pc:chgData name="Birgit Nemeita" userId="772314516bb22850" providerId="LiveId" clId="{83C28567-A760-45EF-AFC9-4DDBE62029AD}" dt="2023-11-15T07:45:40.060" v="39" actId="108"/>
      <pc:docMkLst>
        <pc:docMk/>
      </pc:docMkLst>
      <pc:sldChg chg="modSp mod">
        <pc:chgData name="Birgit Nemeita" userId="772314516bb22850" providerId="LiveId" clId="{83C28567-A760-45EF-AFC9-4DDBE62029AD}" dt="2023-11-06T18:20:23.331" v="38" actId="1036"/>
        <pc:sldMkLst>
          <pc:docMk/>
          <pc:sldMk cId="2781645367" sldId="257"/>
        </pc:sldMkLst>
        <pc:spChg chg="mod">
          <ac:chgData name="Birgit Nemeita" userId="772314516bb22850" providerId="LiveId" clId="{83C28567-A760-45EF-AFC9-4DDBE62029AD}" dt="2023-11-02T19:39:36.814" v="0" actId="108"/>
          <ac:spMkLst>
            <pc:docMk/>
            <pc:sldMk cId="2781645367" sldId="257"/>
            <ac:spMk id="42" creationId="{B0C875FF-00C5-6D29-68CF-ABCBE8CB4B1B}"/>
          </ac:spMkLst>
        </pc:spChg>
        <pc:spChg chg="mod">
          <ac:chgData name="Birgit Nemeita" userId="772314516bb22850" providerId="LiveId" clId="{83C28567-A760-45EF-AFC9-4DDBE62029AD}" dt="2023-11-06T18:20:23.331" v="38" actId="1036"/>
          <ac:spMkLst>
            <pc:docMk/>
            <pc:sldMk cId="2781645367" sldId="257"/>
            <ac:spMk id="51" creationId="{390F2AE4-700D-E41B-3C8D-44C92F732EF4}"/>
          </ac:spMkLst>
        </pc:spChg>
        <pc:spChg chg="mod">
          <ac:chgData name="Birgit Nemeita" userId="772314516bb22850" providerId="LiveId" clId="{83C28567-A760-45EF-AFC9-4DDBE62029AD}" dt="2023-11-06T18:19:40.440" v="11" actId="108"/>
          <ac:spMkLst>
            <pc:docMk/>
            <pc:sldMk cId="2781645367" sldId="257"/>
            <ac:spMk id="62" creationId="{01C6C7A3-B6D9-C2A0-A7A0-6F5D786E7249}"/>
          </ac:spMkLst>
        </pc:spChg>
        <pc:spChg chg="mod">
          <ac:chgData name="Birgit Nemeita" userId="772314516bb22850" providerId="LiveId" clId="{83C28567-A760-45EF-AFC9-4DDBE62029AD}" dt="2023-11-06T18:19:46.342" v="12" actId="108"/>
          <ac:spMkLst>
            <pc:docMk/>
            <pc:sldMk cId="2781645367" sldId="257"/>
            <ac:spMk id="63" creationId="{485128CE-45F5-E023-F3AC-E8B82BCB581E}"/>
          </ac:spMkLst>
        </pc:spChg>
      </pc:sldChg>
      <pc:sldChg chg="modSp mod">
        <pc:chgData name="Birgit Nemeita" userId="772314516bb22850" providerId="LiveId" clId="{83C28567-A760-45EF-AFC9-4DDBE62029AD}" dt="2023-11-15T07:45:40.060" v="39" actId="108"/>
        <pc:sldMkLst>
          <pc:docMk/>
          <pc:sldMk cId="11267160" sldId="258"/>
        </pc:sldMkLst>
        <pc:spChg chg="mod">
          <ac:chgData name="Birgit Nemeita" userId="772314516bb22850" providerId="LiveId" clId="{83C28567-A760-45EF-AFC9-4DDBE62029AD}" dt="2023-11-15T07:45:40.060" v="39" actId="108"/>
          <ac:spMkLst>
            <pc:docMk/>
            <pc:sldMk cId="11267160" sldId="258"/>
            <ac:spMk id="20" creationId="{5CDD81F3-E876-4FF0-10AB-E686FC2928F2}"/>
          </ac:spMkLst>
        </pc:spChg>
        <pc:spChg chg="mod">
          <ac:chgData name="Birgit Nemeita" userId="772314516bb22850" providerId="LiveId" clId="{83C28567-A760-45EF-AFC9-4DDBE62029AD}" dt="2023-11-06T18:19:28.507" v="10" actId="20577"/>
          <ac:spMkLst>
            <pc:docMk/>
            <pc:sldMk cId="11267160" sldId="258"/>
            <ac:spMk id="22" creationId="{EBBD35EA-7D79-4289-80F1-9E07E7C991E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CC8BE88-518D-4BE0-B7E5-B384CF8B3159}" type="datetimeFigureOut">
              <a:rPr lang="de-DE" smtClean="0"/>
              <a:t>15.11.2023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411A14-A978-4AE4-9E71-93FD8389E580}" type="slidenum">
              <a:rPr lang="de-DE" smtClean="0"/>
              <a:t>‹Nr.›</a:t>
            </a:fld>
            <a:endParaRPr lang="de-DE"/>
          </a:p>
        </p:txBody>
      </p:sp>
    </p:spTree>
    <p:extLst>
      <p:ext uri="{BB962C8B-B14F-4D97-AF65-F5344CB8AC3E}">
        <p14:creationId xmlns:p14="http://schemas.microsoft.com/office/powerpoint/2010/main" val="285448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CC8BE88-518D-4BE0-B7E5-B384CF8B3159}" type="datetimeFigureOut">
              <a:rPr lang="de-DE" smtClean="0"/>
              <a:t>15.11.2023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411A14-A978-4AE4-9E71-93FD8389E580}" type="slidenum">
              <a:rPr lang="de-DE" smtClean="0"/>
              <a:t>‹Nr.›</a:t>
            </a:fld>
            <a:endParaRPr lang="de-DE"/>
          </a:p>
        </p:txBody>
      </p:sp>
    </p:spTree>
    <p:extLst>
      <p:ext uri="{BB962C8B-B14F-4D97-AF65-F5344CB8AC3E}">
        <p14:creationId xmlns:p14="http://schemas.microsoft.com/office/powerpoint/2010/main" val="336410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CC8BE88-518D-4BE0-B7E5-B384CF8B3159}" type="datetimeFigureOut">
              <a:rPr lang="de-DE" smtClean="0"/>
              <a:t>15.11.2023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411A14-A978-4AE4-9E71-93FD8389E580}" type="slidenum">
              <a:rPr lang="de-DE" smtClean="0"/>
              <a:t>‹Nr.›</a:t>
            </a:fld>
            <a:endParaRPr lang="de-DE"/>
          </a:p>
        </p:txBody>
      </p:sp>
    </p:spTree>
    <p:extLst>
      <p:ext uri="{BB962C8B-B14F-4D97-AF65-F5344CB8AC3E}">
        <p14:creationId xmlns:p14="http://schemas.microsoft.com/office/powerpoint/2010/main" val="170001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CC8BE88-518D-4BE0-B7E5-B384CF8B3159}" type="datetimeFigureOut">
              <a:rPr lang="de-DE" smtClean="0"/>
              <a:t>15.11.2023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411A14-A978-4AE4-9E71-93FD8389E580}" type="slidenum">
              <a:rPr lang="de-DE" smtClean="0"/>
              <a:t>‹Nr.›</a:t>
            </a:fld>
            <a:endParaRPr lang="de-DE"/>
          </a:p>
        </p:txBody>
      </p:sp>
    </p:spTree>
    <p:extLst>
      <p:ext uri="{BB962C8B-B14F-4D97-AF65-F5344CB8AC3E}">
        <p14:creationId xmlns:p14="http://schemas.microsoft.com/office/powerpoint/2010/main" val="257037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CC8BE88-518D-4BE0-B7E5-B384CF8B3159}" type="datetimeFigureOut">
              <a:rPr lang="de-DE" smtClean="0"/>
              <a:t>15.11.2023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D411A14-A978-4AE4-9E71-93FD8389E580}" type="slidenum">
              <a:rPr lang="de-DE" smtClean="0"/>
              <a:t>‹Nr.›</a:t>
            </a:fld>
            <a:endParaRPr lang="de-DE"/>
          </a:p>
        </p:txBody>
      </p:sp>
    </p:spTree>
    <p:extLst>
      <p:ext uri="{BB962C8B-B14F-4D97-AF65-F5344CB8AC3E}">
        <p14:creationId xmlns:p14="http://schemas.microsoft.com/office/powerpoint/2010/main" val="401601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CC8BE88-518D-4BE0-B7E5-B384CF8B3159}" type="datetimeFigureOut">
              <a:rPr lang="de-DE" smtClean="0"/>
              <a:t>15.11.2023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D411A14-A978-4AE4-9E71-93FD8389E580}" type="slidenum">
              <a:rPr lang="de-DE" smtClean="0"/>
              <a:t>‹Nr.›</a:t>
            </a:fld>
            <a:endParaRPr lang="de-DE"/>
          </a:p>
        </p:txBody>
      </p:sp>
    </p:spTree>
    <p:extLst>
      <p:ext uri="{BB962C8B-B14F-4D97-AF65-F5344CB8AC3E}">
        <p14:creationId xmlns:p14="http://schemas.microsoft.com/office/powerpoint/2010/main" val="213562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2329" y="2505075"/>
            <a:ext cx="419070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14913" y="2505075"/>
            <a:ext cx="4211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CC8BE88-518D-4BE0-B7E5-B384CF8B3159}" type="datetimeFigureOut">
              <a:rPr lang="de-DE" smtClean="0"/>
              <a:t>15.11.2023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D411A14-A978-4AE4-9E71-93FD8389E580}" type="slidenum">
              <a:rPr lang="de-DE" smtClean="0"/>
              <a:t>‹Nr.›</a:t>
            </a:fld>
            <a:endParaRPr lang="de-DE"/>
          </a:p>
        </p:txBody>
      </p:sp>
    </p:spTree>
    <p:extLst>
      <p:ext uri="{BB962C8B-B14F-4D97-AF65-F5344CB8AC3E}">
        <p14:creationId xmlns:p14="http://schemas.microsoft.com/office/powerpoint/2010/main" val="421717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CC8BE88-518D-4BE0-B7E5-B384CF8B3159}" type="datetimeFigureOut">
              <a:rPr lang="de-DE" smtClean="0"/>
              <a:t>15.11.2023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D411A14-A978-4AE4-9E71-93FD8389E580}" type="slidenum">
              <a:rPr lang="de-DE" smtClean="0"/>
              <a:t>‹Nr.›</a:t>
            </a:fld>
            <a:endParaRPr lang="de-DE"/>
          </a:p>
        </p:txBody>
      </p:sp>
    </p:spTree>
    <p:extLst>
      <p:ext uri="{BB962C8B-B14F-4D97-AF65-F5344CB8AC3E}">
        <p14:creationId xmlns:p14="http://schemas.microsoft.com/office/powerpoint/2010/main" val="181164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8BE88-518D-4BE0-B7E5-B384CF8B3159}" type="datetimeFigureOut">
              <a:rPr lang="de-DE" smtClean="0"/>
              <a:t>15.11.2023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D411A14-A978-4AE4-9E71-93FD8389E580}" type="slidenum">
              <a:rPr lang="de-DE" smtClean="0"/>
              <a:t>‹Nr.›</a:t>
            </a:fld>
            <a:endParaRPr lang="de-DE"/>
          </a:p>
        </p:txBody>
      </p:sp>
    </p:spTree>
    <p:extLst>
      <p:ext uri="{BB962C8B-B14F-4D97-AF65-F5344CB8AC3E}">
        <p14:creationId xmlns:p14="http://schemas.microsoft.com/office/powerpoint/2010/main" val="205499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CC8BE88-518D-4BE0-B7E5-B384CF8B3159}" type="datetimeFigureOut">
              <a:rPr lang="de-DE" smtClean="0"/>
              <a:t>15.11.2023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D411A14-A978-4AE4-9E71-93FD8389E580}" type="slidenum">
              <a:rPr lang="de-DE" smtClean="0"/>
              <a:t>‹Nr.›</a:t>
            </a:fld>
            <a:endParaRPr lang="de-DE"/>
          </a:p>
        </p:txBody>
      </p:sp>
    </p:spTree>
    <p:extLst>
      <p:ext uri="{BB962C8B-B14F-4D97-AF65-F5344CB8AC3E}">
        <p14:creationId xmlns:p14="http://schemas.microsoft.com/office/powerpoint/2010/main" val="193593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CC8BE88-518D-4BE0-B7E5-B384CF8B3159}" type="datetimeFigureOut">
              <a:rPr lang="de-DE" smtClean="0"/>
              <a:t>15.11.2023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D411A14-A978-4AE4-9E71-93FD8389E580}" type="slidenum">
              <a:rPr lang="de-DE" smtClean="0"/>
              <a:t>‹Nr.›</a:t>
            </a:fld>
            <a:endParaRPr lang="de-DE"/>
          </a:p>
        </p:txBody>
      </p:sp>
    </p:spTree>
    <p:extLst>
      <p:ext uri="{BB962C8B-B14F-4D97-AF65-F5344CB8AC3E}">
        <p14:creationId xmlns:p14="http://schemas.microsoft.com/office/powerpoint/2010/main" val="215704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8BE88-518D-4BE0-B7E5-B384CF8B3159}" type="datetimeFigureOut">
              <a:rPr lang="de-DE" smtClean="0"/>
              <a:t>15.11.2023</a:t>
            </a:fld>
            <a:endParaRPr lang="de-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11A14-A978-4AE4-9E71-93FD8389E580}" type="slidenum">
              <a:rPr lang="de-DE" smtClean="0"/>
              <a:t>‹Nr.›</a:t>
            </a:fld>
            <a:endParaRPr lang="de-DE"/>
          </a:p>
        </p:txBody>
      </p:sp>
    </p:spTree>
    <p:extLst>
      <p:ext uri="{BB962C8B-B14F-4D97-AF65-F5344CB8AC3E}">
        <p14:creationId xmlns:p14="http://schemas.microsoft.com/office/powerpoint/2010/main" val="919159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42A6069C-73B3-DF50-6B57-86EBB10F7198}"/>
              </a:ext>
            </a:extLst>
          </p:cNvPr>
          <p:cNvPicPr>
            <a:picLocks noChangeAspect="1"/>
          </p:cNvPicPr>
          <p:nvPr/>
        </p:nvPicPr>
        <p:blipFill rotWithShape="1">
          <a:blip r:embed="rId2"/>
          <a:srcRect l="10162" t="9091" r="37789" b="1"/>
          <a:stretch/>
        </p:blipFill>
        <p:spPr>
          <a:xfrm>
            <a:off x="2869469" y="41"/>
            <a:ext cx="7043166"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27238"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720" y="412799"/>
            <a:ext cx="146304" cy="57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836" y="4546920"/>
            <a:ext cx="323183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eck 3">
            <a:extLst>
              <a:ext uri="{FF2B5EF4-FFF2-40B4-BE49-F238E27FC236}">
                <a16:creationId xmlns:a16="http://schemas.microsoft.com/office/drawing/2014/main" id="{FD7CAB6F-D860-E828-DFE6-61AAAEB3A78F}"/>
              </a:ext>
            </a:extLst>
          </p:cNvPr>
          <p:cNvSpPr/>
          <p:nvPr/>
        </p:nvSpPr>
        <p:spPr>
          <a:xfrm>
            <a:off x="6963812" y="2430004"/>
            <a:ext cx="2919967" cy="2246769"/>
          </a:xfrm>
          <a:prstGeom prst="rect">
            <a:avLst/>
          </a:prstGeom>
          <a:noFill/>
        </p:spPr>
        <p:txBody>
          <a:bodyPr wrap="none" lIns="91440" tIns="45720" rIns="91440" bIns="45720">
            <a:spAutoFit/>
          </a:bodyPr>
          <a:lstStyle/>
          <a:p>
            <a:pPr algn="ctr"/>
            <a:r>
              <a:rPr lang="de-DE" sz="4400" b="1" cap="none" spc="0" dirty="0">
                <a:ln w="6600">
                  <a:solidFill>
                    <a:schemeClr val="accent2"/>
                  </a:solidFill>
                  <a:prstDash val="solid"/>
                </a:ln>
                <a:solidFill>
                  <a:srgbClr val="FFFFFF"/>
                </a:solidFill>
                <a:effectLst>
                  <a:outerShdw dist="38100" dir="2700000" algn="tl" rotWithShape="0">
                    <a:schemeClr val="accent2"/>
                  </a:outerShdw>
                </a:effectLst>
              </a:rPr>
              <a:t>Adventszeit</a:t>
            </a:r>
          </a:p>
          <a:p>
            <a:pPr algn="ctr"/>
            <a:r>
              <a:rPr lang="de-DE" sz="3200" b="1" dirty="0">
                <a:ln w="6600">
                  <a:solidFill>
                    <a:schemeClr val="accent2"/>
                  </a:solidFill>
                  <a:prstDash val="solid"/>
                </a:ln>
                <a:solidFill>
                  <a:srgbClr val="FFFFFF"/>
                </a:solidFill>
                <a:effectLst>
                  <a:outerShdw dist="38100" dir="2700000" algn="tl" rotWithShape="0">
                    <a:schemeClr val="accent2"/>
                  </a:outerShdw>
                </a:effectLst>
              </a:rPr>
              <a:t>in </a:t>
            </a:r>
          </a:p>
          <a:p>
            <a:pPr algn="ctr"/>
            <a:r>
              <a:rPr lang="de-DE" sz="3200" b="1" dirty="0">
                <a:ln w="6600">
                  <a:solidFill>
                    <a:schemeClr val="accent2"/>
                  </a:solidFill>
                  <a:prstDash val="solid"/>
                </a:ln>
                <a:solidFill>
                  <a:srgbClr val="FFFFFF"/>
                </a:solidFill>
                <a:effectLst>
                  <a:outerShdw dist="38100" dir="2700000" algn="tl" rotWithShape="0">
                    <a:schemeClr val="accent2"/>
                  </a:outerShdw>
                </a:effectLst>
              </a:rPr>
              <a:t>Heinrichsthal / </a:t>
            </a:r>
          </a:p>
          <a:p>
            <a:pPr algn="ctr"/>
            <a:r>
              <a:rPr lang="de-DE" sz="3200" b="1" dirty="0">
                <a:ln w="6600">
                  <a:solidFill>
                    <a:schemeClr val="accent2"/>
                  </a:solidFill>
                  <a:prstDash val="solid"/>
                </a:ln>
                <a:solidFill>
                  <a:srgbClr val="FFFFFF"/>
                </a:solidFill>
                <a:effectLst>
                  <a:outerShdw dist="38100" dir="2700000" algn="tl" rotWithShape="0">
                    <a:schemeClr val="accent2"/>
                  </a:outerShdw>
                </a:effectLst>
              </a:rPr>
              <a:t>Wehrstapel</a:t>
            </a:r>
            <a:endParaRPr lang="de-DE"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Bild 1">
            <a:extLst>
              <a:ext uri="{FF2B5EF4-FFF2-40B4-BE49-F238E27FC236}">
                <a16:creationId xmlns:a16="http://schemas.microsoft.com/office/drawing/2014/main" id="{A3BB9EFA-D940-6C56-B7BB-58827AF94E44}"/>
              </a:ext>
            </a:extLst>
          </p:cNvPr>
          <p:cNvPicPr>
            <a:picLocks noChangeAspect="1"/>
          </p:cNvPicPr>
          <p:nvPr/>
        </p:nvPicPr>
        <p:blipFill>
          <a:blip r:embed="rId3" cstate="print">
            <a:alphaModFix/>
          </a:blip>
          <a:srcRect/>
          <a:stretch>
            <a:fillRect/>
          </a:stretch>
        </p:blipFill>
        <p:spPr bwMode="auto">
          <a:xfrm>
            <a:off x="34558" y="47901"/>
            <a:ext cx="1601665" cy="767050"/>
          </a:xfrm>
          <a:prstGeom prst="rect">
            <a:avLst/>
          </a:prstGeom>
          <a:noFill/>
          <a:ln w="9525">
            <a:noFill/>
            <a:miter lim="800000"/>
            <a:headEnd/>
            <a:tailEnd/>
          </a:ln>
        </p:spPr>
      </p:pic>
      <p:pic>
        <p:nvPicPr>
          <p:cNvPr id="13" name="Bild 1">
            <a:extLst>
              <a:ext uri="{FF2B5EF4-FFF2-40B4-BE49-F238E27FC236}">
                <a16:creationId xmlns:a16="http://schemas.microsoft.com/office/drawing/2014/main" id="{A41F798D-3A56-CDDA-31F9-DB365A15BF8C}"/>
              </a:ext>
            </a:extLst>
          </p:cNvPr>
          <p:cNvPicPr>
            <a:picLocks noChangeAspect="1"/>
          </p:cNvPicPr>
          <p:nvPr/>
        </p:nvPicPr>
        <p:blipFill>
          <a:blip r:embed="rId4" cstate="print">
            <a:alphaModFix amt="60000"/>
          </a:blip>
          <a:srcRect/>
          <a:stretch>
            <a:fillRect/>
          </a:stretch>
        </p:blipFill>
        <p:spPr bwMode="auto">
          <a:xfrm>
            <a:off x="2140240" y="19755"/>
            <a:ext cx="1005151" cy="857118"/>
          </a:xfrm>
          <a:prstGeom prst="rect">
            <a:avLst/>
          </a:prstGeom>
          <a:noFill/>
          <a:ln w="9525">
            <a:noFill/>
            <a:miter lim="800000"/>
            <a:headEnd/>
            <a:tailEnd/>
          </a:ln>
        </p:spPr>
      </p:pic>
      <p:sp>
        <p:nvSpPr>
          <p:cNvPr id="17" name="Rechteck 16">
            <a:extLst>
              <a:ext uri="{FF2B5EF4-FFF2-40B4-BE49-F238E27FC236}">
                <a16:creationId xmlns:a16="http://schemas.microsoft.com/office/drawing/2014/main" id="{45B7EB21-DAF1-DF47-D095-8991ACCA0366}"/>
              </a:ext>
            </a:extLst>
          </p:cNvPr>
          <p:cNvSpPr/>
          <p:nvPr/>
        </p:nvSpPr>
        <p:spPr>
          <a:xfrm>
            <a:off x="180474" y="4419453"/>
            <a:ext cx="3442194" cy="237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21F3534-56C6-0E9A-DDCF-9CDF57468929}"/>
              </a:ext>
            </a:extLst>
          </p:cNvPr>
          <p:cNvSpPr txBox="1"/>
          <p:nvPr/>
        </p:nvSpPr>
        <p:spPr>
          <a:xfrm>
            <a:off x="-12659" y="970550"/>
            <a:ext cx="3231832" cy="5847755"/>
          </a:xfrm>
          <a:prstGeom prst="rect">
            <a:avLst/>
          </a:prstGeom>
          <a:noFill/>
        </p:spPr>
        <p:txBody>
          <a:bodyPr wrap="square" rtlCol="0">
            <a:spAutoFit/>
          </a:bodyPr>
          <a:lstStyle/>
          <a:p>
            <a:r>
              <a:rPr lang="de-DE" sz="1100" kern="1200" dirty="0">
                <a:solidFill>
                  <a:schemeClr val="tx1"/>
                </a:solidFill>
                <a:latin typeface="Biome" panose="020B0503030204020804" pitchFamily="34" charset="0"/>
                <a:cs typeface="Biome" panose="020B0503030204020804" pitchFamily="34" charset="0"/>
              </a:rPr>
              <a:t>Liebe Gemeinde,</a:t>
            </a:r>
          </a:p>
          <a:p>
            <a:endParaRPr lang="de-DE" sz="1100" b="1" dirty="0">
              <a:latin typeface="Biome" panose="020B0503030204020804" pitchFamily="34" charset="0"/>
              <a:cs typeface="Biome" panose="020B0503030204020804" pitchFamily="34" charset="0"/>
            </a:endParaRPr>
          </a:p>
          <a:p>
            <a:r>
              <a:rPr lang="de-DE" sz="1100" b="1" dirty="0">
                <a:latin typeface="Biome" panose="020B0503030204020804" pitchFamily="34" charset="0"/>
                <a:cs typeface="Biome" panose="020B0503030204020804" pitchFamily="34" charset="0"/>
              </a:rPr>
              <a:t>Wir glauben an das Christkind….</a:t>
            </a:r>
          </a:p>
          <a:p>
            <a:r>
              <a:rPr lang="de-DE" sz="1100" dirty="0">
                <a:latin typeface="Biome" panose="020B0503030204020804" pitchFamily="34" charset="0"/>
                <a:cs typeface="Biome" panose="020B0503030204020804" pitchFamily="34" charset="0"/>
              </a:rPr>
              <a:t>Der Advent ist für uns eine besondere Zeit: In diesen Wochen nehmen wir das Ziel in den Blick, zu dem wir unterwegs sind: </a:t>
            </a:r>
            <a:br>
              <a:rPr lang="de-DE" sz="1100" dirty="0">
                <a:latin typeface="Biome" panose="020B0503030204020804" pitchFamily="34" charset="0"/>
                <a:cs typeface="Biome" panose="020B0503030204020804" pitchFamily="34" charset="0"/>
              </a:rPr>
            </a:br>
            <a:r>
              <a:rPr lang="de-DE" sz="1100" dirty="0">
                <a:latin typeface="Biome" panose="020B0503030204020804" pitchFamily="34" charset="0"/>
                <a:cs typeface="Biome" panose="020B0503030204020804" pitchFamily="34" charset="0"/>
              </a:rPr>
              <a:t>Wir schauen voraus auf das Christkind, </a:t>
            </a:r>
            <a:br>
              <a:rPr lang="de-DE" sz="1100" dirty="0">
                <a:latin typeface="Biome" panose="020B0503030204020804" pitchFamily="34" charset="0"/>
                <a:cs typeface="Biome" panose="020B0503030204020804" pitchFamily="34" charset="0"/>
              </a:rPr>
            </a:br>
            <a:r>
              <a:rPr lang="de-DE" sz="1100" dirty="0">
                <a:latin typeface="Biome" panose="020B0503030204020804" pitchFamily="34" charset="0"/>
                <a:cs typeface="Biome" panose="020B0503030204020804" pitchFamily="34" charset="0"/>
              </a:rPr>
              <a:t>das da an Weihnachten in der Krippe </a:t>
            </a:r>
            <a:br>
              <a:rPr lang="de-DE" sz="1100" dirty="0">
                <a:latin typeface="Biome" panose="020B0503030204020804" pitchFamily="34" charset="0"/>
                <a:cs typeface="Biome" panose="020B0503030204020804" pitchFamily="34" charset="0"/>
              </a:rPr>
            </a:br>
            <a:r>
              <a:rPr lang="de-DE" sz="1100" dirty="0">
                <a:latin typeface="Biome" panose="020B0503030204020804" pitchFamily="34" charset="0"/>
                <a:cs typeface="Biome" panose="020B0503030204020804" pitchFamily="34" charset="0"/>
              </a:rPr>
              <a:t>liegen wird.</a:t>
            </a:r>
          </a:p>
          <a:p>
            <a:endParaRPr lang="de-DE" sz="1100" dirty="0">
              <a:latin typeface="Biome" panose="020B0503030204020804" pitchFamily="34" charset="0"/>
              <a:cs typeface="Biome" panose="020B0503030204020804" pitchFamily="34" charset="0"/>
            </a:endParaRPr>
          </a:p>
          <a:p>
            <a:r>
              <a:rPr lang="de-DE" sz="1100" b="1" dirty="0">
                <a:latin typeface="Biome" panose="020B0503030204020804" pitchFamily="34" charset="0"/>
                <a:cs typeface="Biome" panose="020B0503030204020804" pitchFamily="34" charset="0"/>
              </a:rPr>
              <a:t>...und an die Liebe.</a:t>
            </a:r>
          </a:p>
          <a:p>
            <a:r>
              <a:rPr lang="de-DE" sz="1100" dirty="0">
                <a:latin typeface="Biome" panose="020B0503030204020804" pitchFamily="34" charset="0"/>
                <a:cs typeface="Biome" panose="020B0503030204020804" pitchFamily="34" charset="0"/>
              </a:rPr>
              <a:t>Der Glaube an das Christkind verändert. Wir glauben daran, dass Gott selbst entgegenkommt in diesem Kind. Er wird Mensch, weil er uns liebt. Das ist das Geheimnis von Weihnachten. Und Jesus ruft uns dazu auf, diese Liebe in die Welt </a:t>
            </a:r>
            <a:br>
              <a:rPr lang="de-DE" sz="1100" dirty="0">
                <a:latin typeface="Biome" panose="020B0503030204020804" pitchFamily="34" charset="0"/>
                <a:cs typeface="Biome" panose="020B0503030204020804" pitchFamily="34" charset="0"/>
              </a:rPr>
            </a:br>
            <a:r>
              <a:rPr lang="de-DE" sz="1100" dirty="0">
                <a:latin typeface="Biome" panose="020B0503030204020804" pitchFamily="34" charset="0"/>
                <a:cs typeface="Biome" panose="020B0503030204020804" pitchFamily="34" charset="0"/>
              </a:rPr>
              <a:t>zu tragen – im Umgang mit Freunden, Freundinnen und Fremden, mit allen Menschen und auch mit uns selbst – </a:t>
            </a:r>
            <a:br>
              <a:rPr lang="de-DE" sz="1100" dirty="0">
                <a:latin typeface="Biome" panose="020B0503030204020804" pitchFamily="34" charset="0"/>
                <a:cs typeface="Biome" panose="020B0503030204020804" pitchFamily="34" charset="0"/>
              </a:rPr>
            </a:br>
            <a:r>
              <a:rPr lang="de-DE" sz="1100" dirty="0">
                <a:latin typeface="Biome" panose="020B0503030204020804" pitchFamily="34" charset="0"/>
                <a:cs typeface="Biome" panose="020B0503030204020804" pitchFamily="34" charset="0"/>
              </a:rPr>
              <a:t>in den kommenden Wochen des Advents, zu Weihnachten und darüber hinaus.</a:t>
            </a:r>
          </a:p>
          <a:p>
            <a:endParaRPr lang="de-DE" sz="1100" dirty="0">
              <a:latin typeface="Biome" panose="020B0503030204020804" pitchFamily="34" charset="0"/>
              <a:cs typeface="Biome" panose="020B0503030204020804" pitchFamily="34" charset="0"/>
            </a:endParaRPr>
          </a:p>
          <a:p>
            <a:r>
              <a:rPr lang="de-DE" sz="1100" dirty="0">
                <a:latin typeface="Biome" panose="020B0503030204020804" pitchFamily="34" charset="0"/>
                <a:cs typeface="Biome" panose="020B0503030204020804" pitchFamily="34" charset="0"/>
              </a:rPr>
              <a:t>Wir haben hier die Termine für die </a:t>
            </a:r>
            <a:br>
              <a:rPr lang="de-DE" sz="1100" dirty="0">
                <a:latin typeface="Biome" panose="020B0503030204020804" pitchFamily="34" charset="0"/>
                <a:cs typeface="Biome" panose="020B0503030204020804" pitchFamily="34" charset="0"/>
              </a:rPr>
            </a:br>
            <a:r>
              <a:rPr lang="de-DE" sz="1100" dirty="0">
                <a:latin typeface="Biome" panose="020B0503030204020804" pitchFamily="34" charset="0"/>
                <a:cs typeface="Biome" panose="020B0503030204020804" pitchFamily="34" charset="0"/>
              </a:rPr>
              <a:t>Advents- und Weihnachtszeit 2023 sowie die Termine zu Beginn des neuen Jahres 2024 zusammengestellt.</a:t>
            </a:r>
          </a:p>
          <a:p>
            <a:endParaRPr lang="de-DE" sz="1100" dirty="0">
              <a:latin typeface="Biome" panose="020B0503030204020804" pitchFamily="34" charset="0"/>
              <a:cs typeface="Biome" panose="020B0503030204020804" pitchFamily="34" charset="0"/>
            </a:endParaRPr>
          </a:p>
          <a:p>
            <a:r>
              <a:rPr lang="de-DE" sz="1100" dirty="0">
                <a:latin typeface="Biome" panose="020B0503030204020804" pitchFamily="34" charset="0"/>
                <a:cs typeface="Biome" panose="020B0503030204020804" pitchFamily="34" charset="0"/>
              </a:rPr>
              <a:t>Eine gesegnete Adventszeit, friedliche Weihnachtsfeiertage und ein gutes neues Jahr 2024 wünscht Euch,</a:t>
            </a:r>
            <a:br>
              <a:rPr lang="de-DE" sz="1100" dirty="0">
                <a:latin typeface="Biome" panose="020B0503030204020804" pitchFamily="34" charset="0"/>
                <a:cs typeface="Biome" panose="020B0503030204020804" pitchFamily="34" charset="0"/>
              </a:rPr>
            </a:br>
            <a:endParaRPr lang="de-DE" sz="1100" dirty="0">
              <a:latin typeface="Biome" panose="020B0503030204020804" pitchFamily="34" charset="0"/>
              <a:cs typeface="Biome" panose="020B0503030204020804" pitchFamily="34" charset="0"/>
            </a:endParaRPr>
          </a:p>
          <a:p>
            <a:r>
              <a:rPr lang="de-DE" sz="1100" dirty="0">
                <a:latin typeface="Biome" panose="020B0503030204020804" pitchFamily="34" charset="0"/>
                <a:cs typeface="Biome" panose="020B0503030204020804" pitchFamily="34" charset="0"/>
              </a:rPr>
              <a:t>Euer Pfarrgemeinderat</a:t>
            </a:r>
          </a:p>
          <a:p>
            <a:endParaRPr lang="de-DE" sz="1100" kern="1200" dirty="0">
              <a:solidFill>
                <a:schemeClr val="tx1"/>
              </a:solidFill>
              <a:latin typeface="Biome" panose="020B0503030204020804" pitchFamily="34" charset="0"/>
              <a:cs typeface="Biome" panose="020B0503030204020804" pitchFamily="34" charset="0"/>
            </a:endParaRPr>
          </a:p>
        </p:txBody>
      </p:sp>
      <p:sp>
        <p:nvSpPr>
          <p:cNvPr id="18" name="Stern: 7 Zacken 17">
            <a:extLst>
              <a:ext uri="{FF2B5EF4-FFF2-40B4-BE49-F238E27FC236}">
                <a16:creationId xmlns:a16="http://schemas.microsoft.com/office/drawing/2014/main" id="{AAB6B5E8-9689-1EE2-B59C-EC9760701F8D}"/>
              </a:ext>
            </a:extLst>
          </p:cNvPr>
          <p:cNvSpPr/>
          <p:nvPr/>
        </p:nvSpPr>
        <p:spPr>
          <a:xfrm>
            <a:off x="3412785" y="-24994"/>
            <a:ext cx="3231833" cy="3276517"/>
          </a:xfrm>
          <a:prstGeom prst="star7">
            <a:avLst/>
          </a:prstGeom>
          <a:solidFill>
            <a:schemeClr val="accent4">
              <a:lumMod val="20000"/>
              <a:lumOff val="80000"/>
            </a:schemeClr>
          </a:solidFill>
          <a:ln>
            <a:solidFill>
              <a:srgbClr val="D0695E"/>
            </a:solidFill>
          </a:ln>
          <a:effectLst>
            <a:glow rad="63500">
              <a:schemeClr val="accent2">
                <a:satMod val="175000"/>
                <a:alpha val="40000"/>
              </a:schemeClr>
            </a:glow>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7C0B80A0-D662-5679-943D-59547D67CE46}"/>
              </a:ext>
            </a:extLst>
          </p:cNvPr>
          <p:cNvSpPr txBox="1"/>
          <p:nvPr/>
        </p:nvSpPr>
        <p:spPr>
          <a:xfrm>
            <a:off x="3684600" y="423952"/>
            <a:ext cx="2674926" cy="2400657"/>
          </a:xfrm>
          <a:prstGeom prst="rect">
            <a:avLst/>
          </a:prstGeom>
          <a:noFill/>
        </p:spPr>
        <p:txBody>
          <a:bodyPr wrap="square" rtlCol="0">
            <a:spAutoFit/>
          </a:bodyPr>
          <a:lstStyle/>
          <a:p>
            <a:pPr algn="ctr"/>
            <a:r>
              <a:rPr lang="de-DE" sz="1000" b="1" dirty="0">
                <a:solidFill>
                  <a:srgbClr val="D0695E"/>
                </a:solidFill>
                <a:latin typeface="Biome" panose="020B0503030204020804" pitchFamily="34" charset="0"/>
                <a:cs typeface="Biome" panose="020B0503030204020804" pitchFamily="34" charset="0"/>
              </a:rPr>
              <a:t>08.12.2023</a:t>
            </a:r>
          </a:p>
          <a:p>
            <a:pPr algn="ctr"/>
            <a:r>
              <a:rPr lang="de-DE" sz="1000" dirty="0">
                <a:solidFill>
                  <a:srgbClr val="D0695E"/>
                </a:solidFill>
                <a:latin typeface="Biome" panose="020B0503030204020804" pitchFamily="34" charset="0"/>
                <a:cs typeface="Biome" panose="020B0503030204020804" pitchFamily="34" charset="0"/>
              </a:rPr>
              <a:t> </a:t>
            </a:r>
            <a:r>
              <a:rPr lang="de-DE" sz="1000" b="1" dirty="0">
                <a:solidFill>
                  <a:srgbClr val="D0695E"/>
                </a:solidFill>
                <a:latin typeface="Biome" panose="020B0503030204020804" pitchFamily="34" charset="0"/>
                <a:cs typeface="Biome" panose="020B0503030204020804" pitchFamily="34" charset="0"/>
              </a:rPr>
              <a:t>Senioren - Adventsfeier</a:t>
            </a:r>
            <a:br>
              <a:rPr lang="de-DE" sz="1000" b="1" dirty="0">
                <a:solidFill>
                  <a:srgbClr val="D0695E"/>
                </a:solidFill>
                <a:latin typeface="Biome" panose="020B0503030204020804" pitchFamily="34" charset="0"/>
                <a:cs typeface="Biome" panose="020B0503030204020804" pitchFamily="34" charset="0"/>
              </a:rPr>
            </a:br>
            <a:r>
              <a:rPr lang="de-DE" sz="1000" dirty="0">
                <a:solidFill>
                  <a:srgbClr val="D0695E"/>
                </a:solidFill>
                <a:latin typeface="Biome" panose="020B0503030204020804" pitchFamily="34" charset="0"/>
                <a:cs typeface="Biome" panose="020B0503030204020804" pitchFamily="34" charset="0"/>
              </a:rPr>
              <a:t> von Caritas und dem </a:t>
            </a:r>
          </a:p>
          <a:p>
            <a:pPr algn="ctr"/>
            <a:r>
              <a:rPr lang="de-DE" sz="1000" dirty="0">
                <a:solidFill>
                  <a:srgbClr val="D0695E"/>
                </a:solidFill>
                <a:latin typeface="Biome" panose="020B0503030204020804" pitchFamily="34" charset="0"/>
                <a:cs typeface="Biome" panose="020B0503030204020804" pitchFamily="34" charset="0"/>
              </a:rPr>
              <a:t>Schützenverein in der Schützenhalle</a:t>
            </a:r>
          </a:p>
          <a:p>
            <a:pPr algn="ctr"/>
            <a:r>
              <a:rPr lang="de-DE" sz="1000" dirty="0">
                <a:solidFill>
                  <a:srgbClr val="D0695E"/>
                </a:solidFill>
                <a:latin typeface="Biome" panose="020B0503030204020804" pitchFamily="34" charset="0"/>
                <a:cs typeface="Biome" panose="020B0503030204020804" pitchFamily="34" charset="0"/>
              </a:rPr>
              <a:t>Beginn 15.00 Uhr</a:t>
            </a:r>
          </a:p>
          <a:p>
            <a:pPr algn="ctr"/>
            <a:r>
              <a:rPr lang="de-DE" sz="1000" dirty="0">
                <a:solidFill>
                  <a:srgbClr val="D0695E"/>
                </a:solidFill>
                <a:latin typeface="Biome" panose="020B0503030204020804" pitchFamily="34" charset="0"/>
                <a:cs typeface="Biome" panose="020B0503030204020804" pitchFamily="34" charset="0"/>
              </a:rPr>
              <a:t>Mit  Unterstützung der </a:t>
            </a:r>
          </a:p>
          <a:p>
            <a:pPr algn="ctr"/>
            <a:r>
              <a:rPr lang="de-DE" sz="1000" dirty="0">
                <a:solidFill>
                  <a:srgbClr val="D0695E"/>
                </a:solidFill>
                <a:latin typeface="Biome" panose="020B0503030204020804" pitchFamily="34" charset="0"/>
                <a:cs typeface="Biome" panose="020B0503030204020804" pitchFamily="34" charset="0"/>
              </a:rPr>
              <a:t>Jungmusiker der Musikkapelle Eversberg, Kindergarten und Schule.</a:t>
            </a:r>
          </a:p>
          <a:p>
            <a:pPr algn="ctr"/>
            <a:r>
              <a:rPr lang="de-DE" sz="1000" dirty="0">
                <a:solidFill>
                  <a:srgbClr val="D0695E"/>
                </a:solidFill>
                <a:latin typeface="Biome" panose="020B0503030204020804" pitchFamily="34" charset="0"/>
                <a:cs typeface="Biome" panose="020B0503030204020804" pitchFamily="34" charset="0"/>
              </a:rPr>
              <a:t>Auch der Nikolaus wird dabei sein.</a:t>
            </a:r>
          </a:p>
          <a:p>
            <a:pPr algn="ctr"/>
            <a:endParaRPr lang="de-DE" sz="1000" dirty="0">
              <a:solidFill>
                <a:srgbClr val="D0695E"/>
              </a:solidFill>
              <a:latin typeface="Biome" panose="020B0503030204020804" pitchFamily="34" charset="0"/>
              <a:cs typeface="Biome" panose="020B0503030204020804" pitchFamily="34" charset="0"/>
            </a:endParaRPr>
          </a:p>
          <a:p>
            <a:pPr algn="ctr"/>
            <a:r>
              <a:rPr lang="de-DE" sz="1000" dirty="0">
                <a:solidFill>
                  <a:srgbClr val="D0695E"/>
                </a:solidFill>
                <a:latin typeface="Biome" panose="020B0503030204020804" pitchFamily="34" charset="0"/>
                <a:cs typeface="Biome" panose="020B0503030204020804" pitchFamily="34" charset="0"/>
              </a:rPr>
              <a:t>Anmeldungen sind bei den Mitarbeiterinnen der Caritas sowie bei Angelika Mette unter </a:t>
            </a:r>
          </a:p>
          <a:p>
            <a:pPr algn="ctr"/>
            <a:r>
              <a:rPr lang="de-DE" sz="1000" dirty="0">
                <a:solidFill>
                  <a:srgbClr val="D0695E"/>
                </a:solidFill>
                <a:latin typeface="Biome" panose="020B0503030204020804" pitchFamily="34" charset="0"/>
                <a:cs typeface="Biome" panose="020B0503030204020804" pitchFamily="34" charset="0"/>
              </a:rPr>
              <a:t>0291/58312 </a:t>
            </a:r>
          </a:p>
          <a:p>
            <a:pPr algn="ctr"/>
            <a:r>
              <a:rPr lang="de-DE" sz="1000" dirty="0">
                <a:solidFill>
                  <a:srgbClr val="D0695E"/>
                </a:solidFill>
                <a:latin typeface="Biome" panose="020B0503030204020804" pitchFamily="34" charset="0"/>
                <a:cs typeface="Biome" panose="020B0503030204020804" pitchFamily="34" charset="0"/>
              </a:rPr>
              <a:t>bis zum 30.11.23 erbeten</a:t>
            </a:r>
          </a:p>
        </p:txBody>
      </p:sp>
      <p:sp>
        <p:nvSpPr>
          <p:cNvPr id="19" name="Stern: 7 Zacken 18">
            <a:extLst>
              <a:ext uri="{FF2B5EF4-FFF2-40B4-BE49-F238E27FC236}">
                <a16:creationId xmlns:a16="http://schemas.microsoft.com/office/drawing/2014/main" id="{2FFA843E-874B-029B-F123-8DECF77001E9}"/>
              </a:ext>
            </a:extLst>
          </p:cNvPr>
          <p:cNvSpPr/>
          <p:nvPr/>
        </p:nvSpPr>
        <p:spPr>
          <a:xfrm>
            <a:off x="3225860" y="2875106"/>
            <a:ext cx="2155304" cy="2113905"/>
          </a:xfrm>
          <a:prstGeom prst="star7">
            <a:avLst/>
          </a:prstGeom>
          <a:solidFill>
            <a:schemeClr val="accent4">
              <a:lumMod val="20000"/>
              <a:lumOff val="80000"/>
            </a:schemeClr>
          </a:solidFill>
          <a:ln>
            <a:solidFill>
              <a:srgbClr val="D0695E"/>
            </a:solidFill>
          </a:ln>
          <a:effectLst>
            <a:glow rad="63500">
              <a:schemeClr val="accent2">
                <a:satMod val="175000"/>
                <a:alpha val="40000"/>
              </a:schemeClr>
            </a:glow>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feld 19">
            <a:extLst>
              <a:ext uri="{FF2B5EF4-FFF2-40B4-BE49-F238E27FC236}">
                <a16:creationId xmlns:a16="http://schemas.microsoft.com/office/drawing/2014/main" id="{5CDD81F3-E876-4FF0-10AB-E686FC2928F2}"/>
              </a:ext>
            </a:extLst>
          </p:cNvPr>
          <p:cNvSpPr txBox="1"/>
          <p:nvPr/>
        </p:nvSpPr>
        <p:spPr>
          <a:xfrm>
            <a:off x="2997104" y="3324479"/>
            <a:ext cx="2674926" cy="1169551"/>
          </a:xfrm>
          <a:prstGeom prst="rect">
            <a:avLst/>
          </a:prstGeom>
          <a:noFill/>
        </p:spPr>
        <p:txBody>
          <a:bodyPr wrap="square" rtlCol="0">
            <a:spAutoFit/>
          </a:bodyPr>
          <a:lstStyle/>
          <a:p>
            <a:pPr algn="ctr"/>
            <a:r>
              <a:rPr lang="de-DE" sz="1000" b="1" dirty="0">
                <a:solidFill>
                  <a:srgbClr val="D0695E"/>
                </a:solidFill>
                <a:latin typeface="Biome" panose="020B0503030204020804" pitchFamily="34" charset="0"/>
                <a:cs typeface="Biome" panose="020B0503030204020804" pitchFamily="34" charset="0"/>
              </a:rPr>
              <a:t>2. und 3.12.2023</a:t>
            </a:r>
          </a:p>
          <a:p>
            <a:pPr algn="ctr"/>
            <a:r>
              <a:rPr lang="de-DE" sz="1000" dirty="0">
                <a:solidFill>
                  <a:srgbClr val="D0695E"/>
                </a:solidFill>
                <a:latin typeface="Biome" panose="020B0503030204020804" pitchFamily="34" charset="0"/>
                <a:cs typeface="Biome" panose="020B0503030204020804" pitchFamily="34" charset="0"/>
              </a:rPr>
              <a:t> </a:t>
            </a:r>
            <a:r>
              <a:rPr lang="de-DE" sz="1000" b="1" dirty="0">
                <a:solidFill>
                  <a:srgbClr val="D0695E"/>
                </a:solidFill>
                <a:latin typeface="Biome" panose="020B0503030204020804" pitchFamily="34" charset="0"/>
                <a:cs typeface="Biome" panose="020B0503030204020804" pitchFamily="34" charset="0"/>
              </a:rPr>
              <a:t>Weihnachtsmarkt </a:t>
            </a:r>
          </a:p>
          <a:p>
            <a:pPr algn="ctr"/>
            <a:r>
              <a:rPr lang="de-DE" sz="1000" dirty="0">
                <a:solidFill>
                  <a:srgbClr val="D0695E"/>
                </a:solidFill>
                <a:latin typeface="Biome" panose="020B0503030204020804" pitchFamily="34" charset="0"/>
                <a:cs typeface="Biome" panose="020B0503030204020804" pitchFamily="34" charset="0"/>
              </a:rPr>
              <a:t>der örtlichen Vereine</a:t>
            </a:r>
          </a:p>
          <a:p>
            <a:pPr algn="ctr"/>
            <a:r>
              <a:rPr lang="de-DE" sz="1000" dirty="0">
                <a:solidFill>
                  <a:srgbClr val="D0695E"/>
                </a:solidFill>
                <a:latin typeface="Biome" panose="020B0503030204020804" pitchFamily="34" charset="0"/>
                <a:cs typeface="Biome" panose="020B0503030204020804" pitchFamily="34" charset="0"/>
              </a:rPr>
              <a:t>auf dem Dorfplatz</a:t>
            </a:r>
            <a:br>
              <a:rPr lang="de-DE" sz="1000" dirty="0">
                <a:solidFill>
                  <a:srgbClr val="D0695E"/>
                </a:solidFill>
                <a:latin typeface="Biome" panose="020B0503030204020804" pitchFamily="34" charset="0"/>
                <a:cs typeface="Biome" panose="020B0503030204020804" pitchFamily="34" charset="0"/>
              </a:rPr>
            </a:br>
            <a:endParaRPr lang="de-DE" sz="1000" dirty="0">
              <a:solidFill>
                <a:srgbClr val="D0695E"/>
              </a:solidFill>
              <a:latin typeface="Biome" panose="020B0503030204020804" pitchFamily="34" charset="0"/>
              <a:cs typeface="Biome" panose="020B0503030204020804" pitchFamily="34" charset="0"/>
            </a:endParaRPr>
          </a:p>
          <a:p>
            <a:pPr algn="ctr"/>
            <a:r>
              <a:rPr lang="de-DE" sz="1000" dirty="0">
                <a:solidFill>
                  <a:srgbClr val="D0695E"/>
                </a:solidFill>
                <a:latin typeface="Biome" panose="020B0503030204020804" pitchFamily="34" charset="0"/>
                <a:cs typeface="Biome" panose="020B0503030204020804" pitchFamily="34" charset="0"/>
              </a:rPr>
              <a:t>Sa. 16.00 – 23.00 Uhr</a:t>
            </a:r>
          </a:p>
          <a:p>
            <a:pPr algn="ctr"/>
            <a:r>
              <a:rPr lang="de-DE" sz="1000" dirty="0">
                <a:solidFill>
                  <a:srgbClr val="D0695E"/>
                </a:solidFill>
                <a:latin typeface="Biome" panose="020B0503030204020804" pitchFamily="34" charset="0"/>
                <a:cs typeface="Biome" panose="020B0503030204020804" pitchFamily="34" charset="0"/>
              </a:rPr>
              <a:t>So. 11.00 – 18.00 Uhr</a:t>
            </a:r>
          </a:p>
        </p:txBody>
      </p:sp>
      <p:sp>
        <p:nvSpPr>
          <p:cNvPr id="21" name="Stern: 7 Zacken 20">
            <a:extLst>
              <a:ext uri="{FF2B5EF4-FFF2-40B4-BE49-F238E27FC236}">
                <a16:creationId xmlns:a16="http://schemas.microsoft.com/office/drawing/2014/main" id="{21F79817-399C-2A87-4767-4E1EA04A87FB}"/>
              </a:ext>
            </a:extLst>
          </p:cNvPr>
          <p:cNvSpPr/>
          <p:nvPr/>
        </p:nvSpPr>
        <p:spPr>
          <a:xfrm>
            <a:off x="3272621" y="5001508"/>
            <a:ext cx="1751923" cy="1730836"/>
          </a:xfrm>
          <a:prstGeom prst="star7">
            <a:avLst/>
          </a:prstGeom>
          <a:solidFill>
            <a:schemeClr val="accent4">
              <a:lumMod val="20000"/>
              <a:lumOff val="80000"/>
            </a:schemeClr>
          </a:solidFill>
          <a:ln>
            <a:solidFill>
              <a:srgbClr val="D0695E"/>
            </a:solidFill>
          </a:ln>
          <a:effectLst>
            <a:glow rad="63500">
              <a:schemeClr val="accent2">
                <a:satMod val="175000"/>
                <a:alpha val="40000"/>
              </a:schemeClr>
            </a:glow>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EBBD35EA-7D79-4289-80F1-9E07E7C991E1}"/>
              </a:ext>
            </a:extLst>
          </p:cNvPr>
          <p:cNvSpPr txBox="1"/>
          <p:nvPr/>
        </p:nvSpPr>
        <p:spPr>
          <a:xfrm>
            <a:off x="3055942" y="5423725"/>
            <a:ext cx="2155304" cy="861774"/>
          </a:xfrm>
          <a:prstGeom prst="rect">
            <a:avLst/>
          </a:prstGeom>
          <a:noFill/>
        </p:spPr>
        <p:txBody>
          <a:bodyPr wrap="square" rtlCol="0">
            <a:spAutoFit/>
          </a:bodyPr>
          <a:lstStyle/>
          <a:p>
            <a:pPr algn="ctr"/>
            <a:r>
              <a:rPr lang="de-DE" sz="1000" b="1" dirty="0">
                <a:solidFill>
                  <a:srgbClr val="D0695E"/>
                </a:solidFill>
                <a:latin typeface="Biome" panose="020B0503030204020804" pitchFamily="34" charset="0"/>
                <a:cs typeface="Biome" panose="020B0503030204020804" pitchFamily="34" charset="0"/>
              </a:rPr>
              <a:t>12.01.2024, </a:t>
            </a:r>
          </a:p>
          <a:p>
            <a:pPr algn="ctr"/>
            <a:r>
              <a:rPr lang="de-DE" sz="1000" b="1" dirty="0">
                <a:solidFill>
                  <a:srgbClr val="D0695E"/>
                </a:solidFill>
                <a:latin typeface="Biome" panose="020B0503030204020804" pitchFamily="34" charset="0"/>
                <a:cs typeface="Biome" panose="020B0503030204020804" pitchFamily="34" charset="0"/>
              </a:rPr>
              <a:t>19.00 Uhr</a:t>
            </a:r>
          </a:p>
          <a:p>
            <a:pPr algn="ctr"/>
            <a:r>
              <a:rPr lang="de-DE" sz="1000" dirty="0">
                <a:solidFill>
                  <a:srgbClr val="D0695E"/>
                </a:solidFill>
                <a:latin typeface="Biome" panose="020B0503030204020804" pitchFamily="34" charset="0"/>
                <a:cs typeface="Biome" panose="020B0503030204020804" pitchFamily="34" charset="0"/>
              </a:rPr>
              <a:t> </a:t>
            </a:r>
            <a:r>
              <a:rPr lang="de-DE" sz="1000" b="1" dirty="0">
                <a:solidFill>
                  <a:srgbClr val="D0695E"/>
                </a:solidFill>
                <a:latin typeface="Biome" panose="020B0503030204020804" pitchFamily="34" charset="0"/>
                <a:cs typeface="Biome" panose="020B0503030204020804" pitchFamily="34" charset="0"/>
              </a:rPr>
              <a:t>Neujahrsempfang</a:t>
            </a:r>
          </a:p>
          <a:p>
            <a:pPr algn="ctr"/>
            <a:r>
              <a:rPr lang="de-DE" sz="1000" dirty="0">
                <a:solidFill>
                  <a:srgbClr val="D0695E"/>
                </a:solidFill>
                <a:latin typeface="Biome" panose="020B0503030204020804" pitchFamily="34" charset="0"/>
                <a:cs typeface="Biome" panose="020B0503030204020804" pitchFamily="34" charset="0"/>
              </a:rPr>
              <a:t>von PGR und KV</a:t>
            </a:r>
          </a:p>
          <a:p>
            <a:pPr algn="ctr"/>
            <a:r>
              <a:rPr lang="de-DE" sz="1000" dirty="0">
                <a:solidFill>
                  <a:srgbClr val="D0695E"/>
                </a:solidFill>
                <a:latin typeface="Biome" panose="020B0503030204020804" pitchFamily="34" charset="0"/>
                <a:cs typeface="Biome" panose="020B0503030204020804" pitchFamily="34" charset="0"/>
              </a:rPr>
              <a:t>im Pfarrzentrum</a:t>
            </a:r>
          </a:p>
        </p:txBody>
      </p:sp>
      <p:sp>
        <p:nvSpPr>
          <p:cNvPr id="2" name="Stern: 7 Zacken 1">
            <a:extLst>
              <a:ext uri="{FF2B5EF4-FFF2-40B4-BE49-F238E27FC236}">
                <a16:creationId xmlns:a16="http://schemas.microsoft.com/office/drawing/2014/main" id="{9F22D05F-85F1-6505-8A5D-1FC57605C225}"/>
              </a:ext>
            </a:extLst>
          </p:cNvPr>
          <p:cNvSpPr/>
          <p:nvPr/>
        </p:nvSpPr>
        <p:spPr>
          <a:xfrm>
            <a:off x="4623943" y="4088635"/>
            <a:ext cx="2155304" cy="2113905"/>
          </a:xfrm>
          <a:prstGeom prst="star7">
            <a:avLst/>
          </a:prstGeom>
          <a:solidFill>
            <a:schemeClr val="accent4">
              <a:lumMod val="20000"/>
              <a:lumOff val="80000"/>
            </a:schemeClr>
          </a:solidFill>
          <a:ln>
            <a:solidFill>
              <a:srgbClr val="D0695E"/>
            </a:solidFill>
          </a:ln>
          <a:effectLst>
            <a:glow rad="63500">
              <a:schemeClr val="accent2">
                <a:satMod val="175000"/>
                <a:alpha val="40000"/>
              </a:schemeClr>
            </a:glow>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797EC5AC-64E0-9060-E307-1EE0555FDC0A}"/>
              </a:ext>
            </a:extLst>
          </p:cNvPr>
          <p:cNvSpPr txBox="1"/>
          <p:nvPr/>
        </p:nvSpPr>
        <p:spPr>
          <a:xfrm>
            <a:off x="4651154" y="4475971"/>
            <a:ext cx="2155304" cy="1477328"/>
          </a:xfrm>
          <a:prstGeom prst="rect">
            <a:avLst/>
          </a:prstGeom>
          <a:noFill/>
        </p:spPr>
        <p:txBody>
          <a:bodyPr wrap="square" rtlCol="0">
            <a:spAutoFit/>
          </a:bodyPr>
          <a:lstStyle/>
          <a:p>
            <a:pPr algn="ctr"/>
            <a:r>
              <a:rPr lang="de-DE" sz="1000" b="1" dirty="0">
                <a:solidFill>
                  <a:srgbClr val="D0695E"/>
                </a:solidFill>
                <a:latin typeface="Biome" panose="020B0503030204020804" pitchFamily="34" charset="0"/>
                <a:cs typeface="Biome" panose="020B0503030204020804" pitchFamily="34" charset="0"/>
              </a:rPr>
              <a:t>16.12.202, </a:t>
            </a:r>
          </a:p>
          <a:p>
            <a:pPr algn="ctr"/>
            <a:r>
              <a:rPr lang="de-DE" sz="1000" b="1" dirty="0">
                <a:solidFill>
                  <a:srgbClr val="D0695E"/>
                </a:solidFill>
                <a:latin typeface="Biome" panose="020B0503030204020804" pitchFamily="34" charset="0"/>
                <a:cs typeface="Biome" panose="020B0503030204020804" pitchFamily="34" charset="0"/>
              </a:rPr>
              <a:t>17.30 Uhr</a:t>
            </a:r>
          </a:p>
          <a:p>
            <a:pPr algn="ctr"/>
            <a:r>
              <a:rPr lang="de-DE" sz="1000" dirty="0">
                <a:solidFill>
                  <a:srgbClr val="D0695E"/>
                </a:solidFill>
                <a:latin typeface="Biome" panose="020B0503030204020804" pitchFamily="34" charset="0"/>
                <a:cs typeface="Biome" panose="020B0503030204020804" pitchFamily="34" charset="0"/>
              </a:rPr>
              <a:t> </a:t>
            </a:r>
            <a:r>
              <a:rPr lang="de-DE" sz="1000" b="1" dirty="0">
                <a:solidFill>
                  <a:srgbClr val="D0695E"/>
                </a:solidFill>
                <a:latin typeface="Biome" panose="020B0503030204020804" pitchFamily="34" charset="0"/>
                <a:cs typeface="Biome" panose="020B0503030204020804" pitchFamily="34" charset="0"/>
              </a:rPr>
              <a:t>Rorate Messe der KFD</a:t>
            </a:r>
          </a:p>
          <a:p>
            <a:pPr algn="ctr"/>
            <a:r>
              <a:rPr lang="de-DE" sz="1000" dirty="0">
                <a:solidFill>
                  <a:srgbClr val="D0695E"/>
                </a:solidFill>
                <a:latin typeface="Biome" panose="020B0503030204020804" pitchFamily="34" charset="0"/>
                <a:cs typeface="Biome" panose="020B0503030204020804" pitchFamily="34" charset="0"/>
              </a:rPr>
              <a:t>anschließend</a:t>
            </a:r>
            <a:br>
              <a:rPr lang="de-DE" sz="1000" dirty="0">
                <a:solidFill>
                  <a:srgbClr val="D0695E"/>
                </a:solidFill>
                <a:latin typeface="Biome" panose="020B0503030204020804" pitchFamily="34" charset="0"/>
                <a:cs typeface="Biome" panose="020B0503030204020804" pitchFamily="34" charset="0"/>
              </a:rPr>
            </a:br>
            <a:r>
              <a:rPr lang="de-DE" sz="1000" dirty="0">
                <a:solidFill>
                  <a:srgbClr val="D0695E"/>
                </a:solidFill>
                <a:latin typeface="Biome" panose="020B0503030204020804" pitchFamily="34" charset="0"/>
                <a:cs typeface="Biome" panose="020B0503030204020804" pitchFamily="34" charset="0"/>
              </a:rPr>
              <a:t>gemeinsames </a:t>
            </a:r>
          </a:p>
          <a:p>
            <a:pPr algn="ctr"/>
            <a:r>
              <a:rPr lang="de-DE" sz="1000" dirty="0">
                <a:solidFill>
                  <a:srgbClr val="D0695E"/>
                </a:solidFill>
                <a:latin typeface="Biome" panose="020B0503030204020804" pitchFamily="34" charset="0"/>
                <a:cs typeface="Biome" panose="020B0503030204020804" pitchFamily="34" charset="0"/>
              </a:rPr>
              <a:t>Beisammensein bei </a:t>
            </a:r>
          </a:p>
          <a:p>
            <a:pPr algn="ctr"/>
            <a:r>
              <a:rPr lang="de-DE" sz="1000" dirty="0">
                <a:solidFill>
                  <a:srgbClr val="D0695E"/>
                </a:solidFill>
                <a:latin typeface="Biome" panose="020B0503030204020804" pitchFamily="34" charset="0"/>
                <a:cs typeface="Biome" panose="020B0503030204020804" pitchFamily="34" charset="0"/>
              </a:rPr>
              <a:t>Glühwein und Punsch</a:t>
            </a:r>
          </a:p>
          <a:p>
            <a:pPr algn="ctr"/>
            <a:r>
              <a:rPr lang="de-DE" sz="1000" dirty="0">
                <a:solidFill>
                  <a:srgbClr val="D0695E"/>
                </a:solidFill>
                <a:latin typeface="Biome" panose="020B0503030204020804" pitchFamily="34" charset="0"/>
                <a:cs typeface="Biome" panose="020B0503030204020804" pitchFamily="34" charset="0"/>
              </a:rPr>
              <a:t>auf dem Vorplatz </a:t>
            </a:r>
          </a:p>
          <a:p>
            <a:pPr algn="ctr"/>
            <a:r>
              <a:rPr lang="de-DE" sz="1000" dirty="0">
                <a:solidFill>
                  <a:srgbClr val="D0695E"/>
                </a:solidFill>
                <a:latin typeface="Biome" panose="020B0503030204020804" pitchFamily="34" charset="0"/>
                <a:cs typeface="Biome" panose="020B0503030204020804" pitchFamily="34" charset="0"/>
              </a:rPr>
              <a:t>der Kirche</a:t>
            </a:r>
          </a:p>
        </p:txBody>
      </p:sp>
    </p:spTree>
    <p:extLst>
      <p:ext uri="{BB962C8B-B14F-4D97-AF65-F5344CB8AC3E}">
        <p14:creationId xmlns:p14="http://schemas.microsoft.com/office/powerpoint/2010/main" val="1126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E6B04CB-BE37-0972-00E5-F624D2500A1B}"/>
              </a:ext>
            </a:extLst>
          </p:cNvPr>
          <p:cNvPicPr>
            <a:picLocks noChangeAspect="1"/>
          </p:cNvPicPr>
          <p:nvPr/>
        </p:nvPicPr>
        <p:blipFill>
          <a:blip r:embed="rId2">
            <a:alphaModFix amt="25000"/>
          </a:blip>
          <a:stretch>
            <a:fillRect/>
          </a:stretch>
        </p:blipFill>
        <p:spPr>
          <a:xfrm>
            <a:off x="2242558" y="1201414"/>
            <a:ext cx="5620168" cy="3861300"/>
          </a:xfrm>
          <a:prstGeom prst="rect">
            <a:avLst/>
          </a:prstGeom>
          <a:effectLst>
            <a:softEdge rad="101600"/>
          </a:effectLst>
        </p:spPr>
      </p:pic>
      <p:sp>
        <p:nvSpPr>
          <p:cNvPr id="17" name="Rectangle 16">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42A6069C-73B3-DF50-6B57-86EBB10F7198}"/>
              </a:ext>
            </a:extLst>
          </p:cNvPr>
          <p:cNvPicPr>
            <a:picLocks noChangeAspect="1"/>
          </p:cNvPicPr>
          <p:nvPr/>
        </p:nvPicPr>
        <p:blipFill rotWithShape="1">
          <a:blip r:embed="rId3">
            <a:alphaModFix amt="20000"/>
          </a:blip>
          <a:srcRect l="3748" r="15817"/>
          <a:stretch/>
        </p:blipFill>
        <p:spPr>
          <a:xfrm>
            <a:off x="9481" y="4473"/>
            <a:ext cx="9905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7" name="Textfeld 6">
            <a:extLst>
              <a:ext uri="{FF2B5EF4-FFF2-40B4-BE49-F238E27FC236}">
                <a16:creationId xmlns:a16="http://schemas.microsoft.com/office/drawing/2014/main" id="{12EE3090-E7BD-A475-42CF-B19CF77E406E}"/>
              </a:ext>
            </a:extLst>
          </p:cNvPr>
          <p:cNvSpPr txBox="1"/>
          <p:nvPr/>
        </p:nvSpPr>
        <p:spPr>
          <a:xfrm>
            <a:off x="1531524" y="608788"/>
            <a:ext cx="7482640" cy="369332"/>
          </a:xfrm>
          <a:prstGeom prst="rect">
            <a:avLst/>
          </a:prstGeom>
          <a:noFill/>
        </p:spPr>
        <p:txBody>
          <a:bodyPr wrap="square" rtlCol="0">
            <a:spAutoFit/>
          </a:bodyPr>
          <a:lstStyle/>
          <a:p>
            <a:r>
              <a:rPr lang="de-DE" b="1" dirty="0">
                <a:solidFill>
                  <a:srgbClr val="D0695E"/>
                </a:solidFill>
              </a:rPr>
              <a:t>Mo		Di		Mi		Do		Fr		Sa		So	</a:t>
            </a:r>
          </a:p>
        </p:txBody>
      </p:sp>
      <p:sp>
        <p:nvSpPr>
          <p:cNvPr id="51" name="Textfeld 50">
            <a:extLst>
              <a:ext uri="{FF2B5EF4-FFF2-40B4-BE49-F238E27FC236}">
                <a16:creationId xmlns:a16="http://schemas.microsoft.com/office/drawing/2014/main" id="{390F2AE4-700D-E41B-3C8D-44C92F732EF4}"/>
              </a:ext>
            </a:extLst>
          </p:cNvPr>
          <p:cNvSpPr txBox="1"/>
          <p:nvPr/>
        </p:nvSpPr>
        <p:spPr>
          <a:xfrm>
            <a:off x="7801631" y="752228"/>
            <a:ext cx="1981633" cy="6232475"/>
          </a:xfrm>
          <a:prstGeom prst="rect">
            <a:avLst/>
          </a:prstGeom>
          <a:noFill/>
        </p:spPr>
        <p:txBody>
          <a:bodyPr wrap="none" rtlCol="0">
            <a:spAutoFit/>
          </a:bodyPr>
          <a:lstStyle/>
          <a:p>
            <a:r>
              <a:rPr lang="de-DE" sz="1050" b="1" dirty="0">
                <a:solidFill>
                  <a:srgbClr val="D0695E"/>
                </a:solidFill>
              </a:rPr>
              <a:t>1. Advent</a:t>
            </a:r>
          </a:p>
          <a:p>
            <a:r>
              <a:rPr lang="de-DE" sz="1050" dirty="0">
                <a:solidFill>
                  <a:srgbClr val="D0695E"/>
                </a:solidFill>
              </a:rPr>
              <a:t>2. Dezember</a:t>
            </a:r>
          </a:p>
          <a:p>
            <a:r>
              <a:rPr lang="de-DE" sz="1050" dirty="0">
                <a:solidFill>
                  <a:srgbClr val="D0695E"/>
                </a:solidFill>
              </a:rPr>
              <a:t>17.30 Uhr Vorabendmesse</a:t>
            </a:r>
            <a:br>
              <a:rPr lang="de-DE" sz="1050" dirty="0">
                <a:solidFill>
                  <a:srgbClr val="D0695E"/>
                </a:solidFill>
              </a:rPr>
            </a:br>
            <a:r>
              <a:rPr lang="de-DE" sz="1050" dirty="0">
                <a:solidFill>
                  <a:srgbClr val="D0695E"/>
                </a:solidFill>
              </a:rPr>
              <a:t>Vorstellung der</a:t>
            </a:r>
            <a:br>
              <a:rPr lang="de-DE" sz="1050" dirty="0">
                <a:solidFill>
                  <a:srgbClr val="D0695E"/>
                </a:solidFill>
              </a:rPr>
            </a:br>
            <a:r>
              <a:rPr lang="de-DE" sz="1050" dirty="0">
                <a:solidFill>
                  <a:srgbClr val="D0695E"/>
                </a:solidFill>
              </a:rPr>
              <a:t>neuen Kommunionkinder</a:t>
            </a:r>
          </a:p>
          <a:p>
            <a:r>
              <a:rPr lang="de-DE" sz="1050" dirty="0">
                <a:solidFill>
                  <a:srgbClr val="D0695E"/>
                </a:solidFill>
              </a:rPr>
              <a:t>und Krippeneinweihung</a:t>
            </a:r>
          </a:p>
          <a:p>
            <a:endParaRPr lang="de-DE" sz="1050" dirty="0">
              <a:solidFill>
                <a:srgbClr val="D0695E"/>
              </a:solidFill>
            </a:endParaRPr>
          </a:p>
          <a:p>
            <a:r>
              <a:rPr lang="de-DE" sz="1050" b="1" dirty="0">
                <a:solidFill>
                  <a:srgbClr val="D0695E"/>
                </a:solidFill>
              </a:rPr>
              <a:t>2. und 3. Dezember</a:t>
            </a:r>
          </a:p>
          <a:p>
            <a:r>
              <a:rPr lang="de-DE" sz="1050" dirty="0">
                <a:solidFill>
                  <a:srgbClr val="D0695E"/>
                </a:solidFill>
              </a:rPr>
              <a:t>Weihnachtsmarkt </a:t>
            </a:r>
            <a:br>
              <a:rPr lang="de-DE" sz="1050" dirty="0">
                <a:solidFill>
                  <a:srgbClr val="D0695E"/>
                </a:solidFill>
              </a:rPr>
            </a:br>
            <a:r>
              <a:rPr lang="de-DE" sz="1050" dirty="0">
                <a:solidFill>
                  <a:srgbClr val="D0695E"/>
                </a:solidFill>
              </a:rPr>
              <a:t>der örtlichen Vereine</a:t>
            </a:r>
          </a:p>
          <a:p>
            <a:endParaRPr lang="de-DE" sz="1050" dirty="0">
              <a:solidFill>
                <a:srgbClr val="D0695E"/>
              </a:solidFill>
            </a:endParaRPr>
          </a:p>
          <a:p>
            <a:r>
              <a:rPr lang="de-DE" sz="1050" b="1" dirty="0">
                <a:solidFill>
                  <a:srgbClr val="D0695E"/>
                </a:solidFill>
              </a:rPr>
              <a:t>8. Dezember</a:t>
            </a:r>
          </a:p>
          <a:p>
            <a:r>
              <a:rPr lang="de-DE" sz="1050" dirty="0">
                <a:solidFill>
                  <a:srgbClr val="D0695E"/>
                </a:solidFill>
              </a:rPr>
              <a:t>Senioren - Adventsfeier</a:t>
            </a:r>
          </a:p>
          <a:p>
            <a:r>
              <a:rPr lang="de-DE" sz="1050" dirty="0">
                <a:solidFill>
                  <a:srgbClr val="D0695E"/>
                </a:solidFill>
              </a:rPr>
              <a:t>von Caritas und Schützenverein</a:t>
            </a:r>
          </a:p>
          <a:p>
            <a:r>
              <a:rPr lang="de-DE" sz="1050" dirty="0">
                <a:solidFill>
                  <a:srgbClr val="D0695E"/>
                </a:solidFill>
              </a:rPr>
              <a:t>15.00 Uhr Schützenhalle</a:t>
            </a:r>
          </a:p>
          <a:p>
            <a:endParaRPr lang="de-DE" sz="1050" dirty="0">
              <a:solidFill>
                <a:srgbClr val="D0695E"/>
              </a:solidFill>
            </a:endParaRPr>
          </a:p>
          <a:p>
            <a:r>
              <a:rPr lang="de-DE" sz="1050" b="1" dirty="0">
                <a:solidFill>
                  <a:srgbClr val="D0695E"/>
                </a:solidFill>
              </a:rPr>
              <a:t>3. Advent</a:t>
            </a:r>
            <a:br>
              <a:rPr lang="de-DE" sz="1050" dirty="0">
                <a:solidFill>
                  <a:srgbClr val="D0695E"/>
                </a:solidFill>
              </a:rPr>
            </a:br>
            <a:r>
              <a:rPr lang="de-DE" sz="1050" dirty="0">
                <a:solidFill>
                  <a:srgbClr val="D0695E"/>
                </a:solidFill>
              </a:rPr>
              <a:t>16. Dezember, 17.30 Uhr</a:t>
            </a:r>
          </a:p>
          <a:p>
            <a:r>
              <a:rPr lang="de-DE" sz="1050" dirty="0">
                <a:solidFill>
                  <a:srgbClr val="D0695E"/>
                </a:solidFill>
              </a:rPr>
              <a:t>Rorate Messe der KFD m. anschl.</a:t>
            </a:r>
            <a:br>
              <a:rPr lang="de-DE" sz="1050" dirty="0">
                <a:solidFill>
                  <a:srgbClr val="D0695E"/>
                </a:solidFill>
              </a:rPr>
            </a:br>
            <a:r>
              <a:rPr lang="de-DE" sz="1050" dirty="0">
                <a:solidFill>
                  <a:srgbClr val="D0695E"/>
                </a:solidFill>
              </a:rPr>
              <a:t>Glühweinstand vor der Kirche</a:t>
            </a:r>
          </a:p>
          <a:p>
            <a:endParaRPr lang="de-DE" sz="1050" dirty="0">
              <a:solidFill>
                <a:srgbClr val="D0695E"/>
              </a:solidFill>
            </a:endParaRPr>
          </a:p>
          <a:p>
            <a:r>
              <a:rPr lang="de-DE" sz="1050" b="1" dirty="0">
                <a:solidFill>
                  <a:srgbClr val="D0695E"/>
                </a:solidFill>
              </a:rPr>
              <a:t>Heiliger Abend</a:t>
            </a:r>
          </a:p>
          <a:p>
            <a:r>
              <a:rPr lang="de-DE" sz="1050" dirty="0">
                <a:solidFill>
                  <a:srgbClr val="D0695E"/>
                </a:solidFill>
              </a:rPr>
              <a:t>24. Dezember</a:t>
            </a:r>
          </a:p>
          <a:p>
            <a:r>
              <a:rPr lang="de-DE" sz="1050" dirty="0">
                <a:solidFill>
                  <a:srgbClr val="D0695E"/>
                </a:solidFill>
              </a:rPr>
              <a:t>Christmette 16.30 Uhr</a:t>
            </a:r>
          </a:p>
          <a:p>
            <a:endParaRPr lang="de-DE" sz="1050" dirty="0">
              <a:solidFill>
                <a:srgbClr val="D0695E"/>
              </a:solidFill>
            </a:endParaRPr>
          </a:p>
          <a:p>
            <a:r>
              <a:rPr lang="de-DE" sz="1050" b="1" dirty="0">
                <a:solidFill>
                  <a:srgbClr val="D0695E"/>
                </a:solidFill>
              </a:rPr>
              <a:t>2. Weihnachtsfeiertag</a:t>
            </a:r>
          </a:p>
          <a:p>
            <a:r>
              <a:rPr lang="de-DE" sz="1050" dirty="0">
                <a:solidFill>
                  <a:srgbClr val="D0695E"/>
                </a:solidFill>
              </a:rPr>
              <a:t>26. Dezember, 9.30 Uhr</a:t>
            </a:r>
          </a:p>
          <a:p>
            <a:endParaRPr lang="de-DE" sz="1050" dirty="0">
              <a:solidFill>
                <a:srgbClr val="D0695E"/>
              </a:solidFill>
            </a:endParaRPr>
          </a:p>
          <a:p>
            <a:r>
              <a:rPr lang="de-DE" sz="1050" b="1" dirty="0">
                <a:solidFill>
                  <a:srgbClr val="D0695E"/>
                </a:solidFill>
              </a:rPr>
              <a:t>Silvester</a:t>
            </a:r>
          </a:p>
          <a:p>
            <a:r>
              <a:rPr lang="de-DE" sz="1050" dirty="0">
                <a:solidFill>
                  <a:srgbClr val="D0695E"/>
                </a:solidFill>
              </a:rPr>
              <a:t>31.Dezember</a:t>
            </a:r>
          </a:p>
          <a:p>
            <a:r>
              <a:rPr lang="de-DE" sz="1050" dirty="0">
                <a:solidFill>
                  <a:srgbClr val="D0695E"/>
                </a:solidFill>
              </a:rPr>
              <a:t>Gottesdienst 18.30 Uhr</a:t>
            </a:r>
            <a:br>
              <a:rPr lang="de-DE" sz="1050" dirty="0">
                <a:solidFill>
                  <a:srgbClr val="D0695E"/>
                </a:solidFill>
              </a:rPr>
            </a:br>
            <a:endParaRPr lang="de-DE" sz="1050" dirty="0">
              <a:solidFill>
                <a:srgbClr val="D0695E"/>
              </a:solidFill>
            </a:endParaRPr>
          </a:p>
          <a:p>
            <a:r>
              <a:rPr lang="de-DE" sz="1050" b="1" dirty="0">
                <a:solidFill>
                  <a:srgbClr val="D0695E"/>
                </a:solidFill>
              </a:rPr>
              <a:t>Sternsinger</a:t>
            </a:r>
          </a:p>
          <a:p>
            <a:r>
              <a:rPr lang="de-DE" sz="1050" dirty="0">
                <a:solidFill>
                  <a:srgbClr val="D0695E"/>
                </a:solidFill>
              </a:rPr>
              <a:t>7. Januar</a:t>
            </a:r>
          </a:p>
          <a:p>
            <a:endParaRPr lang="de-DE" sz="1050" dirty="0">
              <a:solidFill>
                <a:srgbClr val="D0695E"/>
              </a:solidFill>
            </a:endParaRPr>
          </a:p>
          <a:p>
            <a:r>
              <a:rPr lang="de-DE" sz="1050" b="1" dirty="0">
                <a:solidFill>
                  <a:srgbClr val="D0695E"/>
                </a:solidFill>
              </a:rPr>
              <a:t>Neujahrsempfang</a:t>
            </a:r>
          </a:p>
          <a:p>
            <a:r>
              <a:rPr lang="de-DE" sz="1050" dirty="0">
                <a:solidFill>
                  <a:srgbClr val="D0695E"/>
                </a:solidFill>
              </a:rPr>
              <a:t>12.Januar, 19:00 Uhr im PZ</a:t>
            </a:r>
          </a:p>
        </p:txBody>
      </p:sp>
      <p:sp>
        <p:nvSpPr>
          <p:cNvPr id="55" name="Rechteck 54">
            <a:extLst>
              <a:ext uri="{FF2B5EF4-FFF2-40B4-BE49-F238E27FC236}">
                <a16:creationId xmlns:a16="http://schemas.microsoft.com/office/drawing/2014/main" id="{A2D31AEC-BE28-087B-9668-1D0810BBE3AA}"/>
              </a:ext>
            </a:extLst>
          </p:cNvPr>
          <p:cNvSpPr/>
          <p:nvPr/>
        </p:nvSpPr>
        <p:spPr>
          <a:xfrm>
            <a:off x="-300789" y="-27826"/>
            <a:ext cx="10455442" cy="707886"/>
          </a:xfrm>
          <a:prstGeom prst="rect">
            <a:avLst/>
          </a:prstGeom>
          <a:noFill/>
        </p:spPr>
        <p:txBody>
          <a:bodyPr wrap="square" lIns="91440" tIns="45720" rIns="91440" bIns="45720">
            <a:spAutoFit/>
          </a:bodyPr>
          <a:lstStyle/>
          <a:p>
            <a:pPr algn="ctr"/>
            <a:r>
              <a:rPr lang="de-DE" sz="2800" b="1" dirty="0">
                <a:ln w="6600">
                  <a:solidFill>
                    <a:srgbClr val="D0695E"/>
                  </a:solidFill>
                  <a:prstDash val="solid"/>
                </a:ln>
                <a:solidFill>
                  <a:srgbClr val="FFFFFF"/>
                </a:solidFill>
                <a:effectLst>
                  <a:outerShdw dist="38100" dir="2700000" algn="tl" rotWithShape="0">
                    <a:schemeClr val="accent2"/>
                  </a:outerShdw>
                </a:effectLst>
              </a:rPr>
              <a:t>Termine in der </a:t>
            </a:r>
            <a:r>
              <a:rPr lang="de-DE" sz="4000" b="1" cap="none" spc="0" dirty="0">
                <a:ln w="6600">
                  <a:solidFill>
                    <a:srgbClr val="D0695E"/>
                  </a:solidFill>
                  <a:prstDash val="solid"/>
                </a:ln>
                <a:solidFill>
                  <a:srgbClr val="FFFFFF"/>
                </a:solidFill>
                <a:effectLst>
                  <a:outerShdw dist="38100" dir="2700000" algn="tl" rotWithShape="0">
                    <a:schemeClr val="accent2"/>
                  </a:outerShdw>
                </a:effectLst>
                <a:latin typeface="Biome" panose="020B0503030204020804" pitchFamily="34" charset="0"/>
                <a:cs typeface="Biome" panose="020B0503030204020804" pitchFamily="34" charset="0"/>
              </a:rPr>
              <a:t>Adventszeit</a:t>
            </a:r>
            <a:r>
              <a:rPr lang="de-DE" sz="4000" b="1" cap="none" spc="0" dirty="0">
                <a:ln w="6600">
                  <a:solidFill>
                    <a:srgbClr val="D0695E"/>
                  </a:solidFill>
                  <a:prstDash val="solid"/>
                </a:ln>
                <a:solidFill>
                  <a:srgbClr val="FFFFFF"/>
                </a:solidFill>
                <a:effectLst>
                  <a:outerShdw dist="38100" dir="2700000" algn="tl" rotWithShape="0">
                    <a:schemeClr val="accent2"/>
                  </a:outerShdw>
                </a:effectLst>
              </a:rPr>
              <a:t> </a:t>
            </a:r>
            <a:r>
              <a:rPr lang="de-DE" sz="2800" b="1" dirty="0">
                <a:ln w="6600">
                  <a:solidFill>
                    <a:srgbClr val="D0695E"/>
                  </a:solidFill>
                  <a:prstDash val="solid"/>
                </a:ln>
                <a:solidFill>
                  <a:srgbClr val="FFFFFF"/>
                </a:solidFill>
                <a:effectLst>
                  <a:outerShdw dist="38100" dir="2700000" algn="tl" rotWithShape="0">
                    <a:schemeClr val="accent2"/>
                  </a:outerShdw>
                </a:effectLst>
              </a:rPr>
              <a:t>in Heinrichsthal /Wehrstapel</a:t>
            </a:r>
            <a:endParaRPr lang="de-DE" sz="2800" b="1" cap="none" spc="0" dirty="0">
              <a:ln w="6600">
                <a:solidFill>
                  <a:srgbClr val="D0695E"/>
                </a:solidFill>
                <a:prstDash val="solid"/>
              </a:ln>
              <a:solidFill>
                <a:srgbClr val="FFFFFF"/>
              </a:solidFill>
              <a:effectLst>
                <a:outerShdw dist="38100" dir="2700000" algn="tl" rotWithShape="0">
                  <a:schemeClr val="accent2"/>
                </a:outerShdw>
              </a:effectLst>
            </a:endParaRPr>
          </a:p>
        </p:txBody>
      </p:sp>
      <p:sp>
        <p:nvSpPr>
          <p:cNvPr id="58" name="Ellipse 57">
            <a:extLst>
              <a:ext uri="{FF2B5EF4-FFF2-40B4-BE49-F238E27FC236}">
                <a16:creationId xmlns:a16="http://schemas.microsoft.com/office/drawing/2014/main" id="{DAECDCE8-E228-029B-8FAD-3BC9FB7DC7F8}"/>
              </a:ext>
            </a:extLst>
          </p:cNvPr>
          <p:cNvSpPr/>
          <p:nvPr/>
        </p:nvSpPr>
        <p:spPr>
          <a:xfrm>
            <a:off x="1459024" y="6190031"/>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8</a:t>
            </a:r>
          </a:p>
        </p:txBody>
      </p:sp>
      <p:sp>
        <p:nvSpPr>
          <p:cNvPr id="59" name="Ellipse 58">
            <a:extLst>
              <a:ext uri="{FF2B5EF4-FFF2-40B4-BE49-F238E27FC236}">
                <a16:creationId xmlns:a16="http://schemas.microsoft.com/office/drawing/2014/main" id="{BCF9634E-962A-06CA-4722-1A2157C4AD15}"/>
              </a:ext>
            </a:extLst>
          </p:cNvPr>
          <p:cNvSpPr/>
          <p:nvPr/>
        </p:nvSpPr>
        <p:spPr>
          <a:xfrm>
            <a:off x="2379175" y="6190031"/>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9</a:t>
            </a:r>
          </a:p>
        </p:txBody>
      </p:sp>
      <p:sp>
        <p:nvSpPr>
          <p:cNvPr id="60" name="Ellipse 59">
            <a:extLst>
              <a:ext uri="{FF2B5EF4-FFF2-40B4-BE49-F238E27FC236}">
                <a16:creationId xmlns:a16="http://schemas.microsoft.com/office/drawing/2014/main" id="{1B8F3AD1-6289-F90B-0FEA-D2BF52A8540D}"/>
              </a:ext>
            </a:extLst>
          </p:cNvPr>
          <p:cNvSpPr/>
          <p:nvPr/>
        </p:nvSpPr>
        <p:spPr>
          <a:xfrm>
            <a:off x="3320150" y="6190031"/>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10</a:t>
            </a:r>
          </a:p>
        </p:txBody>
      </p:sp>
      <p:sp>
        <p:nvSpPr>
          <p:cNvPr id="61" name="Ellipse 60">
            <a:extLst>
              <a:ext uri="{FF2B5EF4-FFF2-40B4-BE49-F238E27FC236}">
                <a16:creationId xmlns:a16="http://schemas.microsoft.com/office/drawing/2014/main" id="{3072BC85-3024-3631-E243-4AB1371989BA}"/>
              </a:ext>
            </a:extLst>
          </p:cNvPr>
          <p:cNvSpPr/>
          <p:nvPr/>
        </p:nvSpPr>
        <p:spPr>
          <a:xfrm>
            <a:off x="4159103" y="6190031"/>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11</a:t>
            </a:r>
          </a:p>
        </p:txBody>
      </p:sp>
      <p:sp>
        <p:nvSpPr>
          <p:cNvPr id="62" name="Ellipse 61">
            <a:extLst>
              <a:ext uri="{FF2B5EF4-FFF2-40B4-BE49-F238E27FC236}">
                <a16:creationId xmlns:a16="http://schemas.microsoft.com/office/drawing/2014/main" id="{01C6C7A3-B6D9-C2A0-A7A0-6F5D786E7249}"/>
              </a:ext>
            </a:extLst>
          </p:cNvPr>
          <p:cNvSpPr/>
          <p:nvPr/>
        </p:nvSpPr>
        <p:spPr>
          <a:xfrm>
            <a:off x="5062010" y="6190031"/>
            <a:ext cx="577970" cy="567256"/>
          </a:xfrm>
          <a:prstGeom prst="ellipse">
            <a:avLst/>
          </a:prstGeom>
          <a:solidFill>
            <a:srgbClr val="D0695E"/>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12</a:t>
            </a:r>
          </a:p>
        </p:txBody>
      </p:sp>
      <p:sp>
        <p:nvSpPr>
          <p:cNvPr id="63" name="Ellipse 62">
            <a:extLst>
              <a:ext uri="{FF2B5EF4-FFF2-40B4-BE49-F238E27FC236}">
                <a16:creationId xmlns:a16="http://schemas.microsoft.com/office/drawing/2014/main" id="{485128CE-45F5-E023-F3AC-E8B82BCB581E}"/>
              </a:ext>
            </a:extLst>
          </p:cNvPr>
          <p:cNvSpPr/>
          <p:nvPr/>
        </p:nvSpPr>
        <p:spPr>
          <a:xfrm>
            <a:off x="5982161" y="6190031"/>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13</a:t>
            </a:r>
          </a:p>
        </p:txBody>
      </p:sp>
      <p:sp>
        <p:nvSpPr>
          <p:cNvPr id="6" name="Ellipse 5">
            <a:extLst>
              <a:ext uri="{FF2B5EF4-FFF2-40B4-BE49-F238E27FC236}">
                <a16:creationId xmlns:a16="http://schemas.microsoft.com/office/drawing/2014/main" id="{C2A0F446-2596-57A0-FE70-0C04EF14AA03}"/>
              </a:ext>
            </a:extLst>
          </p:cNvPr>
          <p:cNvSpPr/>
          <p:nvPr/>
        </p:nvSpPr>
        <p:spPr>
          <a:xfrm>
            <a:off x="5076756" y="1086933"/>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a:t>
            </a:r>
          </a:p>
        </p:txBody>
      </p:sp>
      <p:sp>
        <p:nvSpPr>
          <p:cNvPr id="8" name="Ellipse 7">
            <a:extLst>
              <a:ext uri="{FF2B5EF4-FFF2-40B4-BE49-F238E27FC236}">
                <a16:creationId xmlns:a16="http://schemas.microsoft.com/office/drawing/2014/main" id="{217B7C4C-9379-C868-4321-4533597D88B3}"/>
              </a:ext>
            </a:extLst>
          </p:cNvPr>
          <p:cNvSpPr/>
          <p:nvPr/>
        </p:nvSpPr>
        <p:spPr>
          <a:xfrm>
            <a:off x="5996907" y="1086933"/>
            <a:ext cx="577970" cy="567256"/>
          </a:xfrm>
          <a:prstGeom prst="ellipse">
            <a:avLst/>
          </a:prstGeom>
          <a:solidFill>
            <a:srgbClr val="D0695E"/>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a:t>
            </a:r>
          </a:p>
        </p:txBody>
      </p:sp>
      <p:sp>
        <p:nvSpPr>
          <p:cNvPr id="11" name="Ellipse 10">
            <a:extLst>
              <a:ext uri="{FF2B5EF4-FFF2-40B4-BE49-F238E27FC236}">
                <a16:creationId xmlns:a16="http://schemas.microsoft.com/office/drawing/2014/main" id="{3A8F8A75-A2DF-FF97-A3E3-7804B89C4E28}"/>
              </a:ext>
            </a:extLst>
          </p:cNvPr>
          <p:cNvSpPr/>
          <p:nvPr/>
        </p:nvSpPr>
        <p:spPr>
          <a:xfrm>
            <a:off x="6924248" y="1086933"/>
            <a:ext cx="577970" cy="567256"/>
          </a:xfrm>
          <a:prstGeom prst="ellipse">
            <a:avLst/>
          </a:prstGeom>
          <a:solidFill>
            <a:srgbClr val="D0695E"/>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3</a:t>
            </a:r>
          </a:p>
        </p:txBody>
      </p:sp>
      <p:sp>
        <p:nvSpPr>
          <p:cNvPr id="50" name="Ellipse 49">
            <a:extLst>
              <a:ext uri="{FF2B5EF4-FFF2-40B4-BE49-F238E27FC236}">
                <a16:creationId xmlns:a16="http://schemas.microsoft.com/office/drawing/2014/main" id="{8B5CB583-F0C6-3975-56A1-8CDE56CA6F9B}"/>
              </a:ext>
            </a:extLst>
          </p:cNvPr>
          <p:cNvSpPr/>
          <p:nvPr/>
        </p:nvSpPr>
        <p:spPr>
          <a:xfrm>
            <a:off x="6924248" y="6144878"/>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14</a:t>
            </a:r>
          </a:p>
        </p:txBody>
      </p:sp>
      <p:sp>
        <p:nvSpPr>
          <p:cNvPr id="56" name="Rechteck 55">
            <a:extLst>
              <a:ext uri="{FF2B5EF4-FFF2-40B4-BE49-F238E27FC236}">
                <a16:creationId xmlns:a16="http://schemas.microsoft.com/office/drawing/2014/main" id="{D2D71F76-368D-C7DD-5752-857A4079F7EC}"/>
              </a:ext>
            </a:extLst>
          </p:cNvPr>
          <p:cNvSpPr/>
          <p:nvPr/>
        </p:nvSpPr>
        <p:spPr>
          <a:xfrm>
            <a:off x="1831118" y="1038740"/>
            <a:ext cx="3579623" cy="646331"/>
          </a:xfrm>
          <a:prstGeom prst="rect">
            <a:avLst/>
          </a:prstGeom>
          <a:noFill/>
        </p:spPr>
        <p:txBody>
          <a:bodyPr wrap="square" lIns="91440" tIns="45720" rIns="91440" bIns="45720">
            <a:spAutoFit/>
          </a:bodyPr>
          <a:lstStyle/>
          <a:p>
            <a:pPr algn="ctr"/>
            <a:r>
              <a:rPr lang="de-DE" sz="3600" b="1" cap="none" spc="0" dirty="0">
                <a:ln w="6600">
                  <a:solidFill>
                    <a:srgbClr val="D0695E">
                      <a:alpha val="0"/>
                    </a:srgbClr>
                  </a:solidFill>
                  <a:prstDash val="solid"/>
                </a:ln>
                <a:solidFill>
                  <a:srgbClr val="E2A29B">
                    <a:alpha val="47000"/>
                  </a:srgbClr>
                </a:solidFill>
                <a:effectLst>
                  <a:outerShdw dist="38100" dir="2700000" algn="tl" rotWithShape="0">
                    <a:schemeClr val="accent2"/>
                  </a:outerShdw>
                </a:effectLst>
              </a:rPr>
              <a:t>Dezember 2023</a:t>
            </a:r>
            <a:endParaRPr lang="de-DE" sz="2400" b="1" cap="none" spc="0" dirty="0">
              <a:ln w="6600">
                <a:solidFill>
                  <a:srgbClr val="D0695E">
                    <a:alpha val="0"/>
                  </a:srgbClr>
                </a:solidFill>
                <a:prstDash val="solid"/>
              </a:ln>
              <a:solidFill>
                <a:srgbClr val="E2A29B">
                  <a:alpha val="47000"/>
                </a:srgbClr>
              </a:solidFill>
              <a:effectLst>
                <a:outerShdw dist="38100" dir="2700000" algn="tl" rotWithShape="0">
                  <a:schemeClr val="accent2"/>
                </a:outerShdw>
              </a:effectLst>
            </a:endParaRPr>
          </a:p>
        </p:txBody>
      </p:sp>
      <p:sp>
        <p:nvSpPr>
          <p:cNvPr id="57" name="Rechteck 56">
            <a:extLst>
              <a:ext uri="{FF2B5EF4-FFF2-40B4-BE49-F238E27FC236}">
                <a16:creationId xmlns:a16="http://schemas.microsoft.com/office/drawing/2014/main" id="{3889D84A-15E2-24CF-921F-407DBE754A19}"/>
              </a:ext>
            </a:extLst>
          </p:cNvPr>
          <p:cNvSpPr/>
          <p:nvPr/>
        </p:nvSpPr>
        <p:spPr>
          <a:xfrm>
            <a:off x="-144653" y="5347290"/>
            <a:ext cx="2061784" cy="1200329"/>
          </a:xfrm>
          <a:prstGeom prst="rect">
            <a:avLst/>
          </a:prstGeom>
          <a:noFill/>
        </p:spPr>
        <p:txBody>
          <a:bodyPr wrap="square" lIns="91440" tIns="45720" rIns="91440" bIns="45720">
            <a:spAutoFit/>
          </a:bodyPr>
          <a:lstStyle/>
          <a:p>
            <a:pPr algn="ctr"/>
            <a:r>
              <a:rPr lang="de-DE" sz="3600" b="1" cap="none" spc="0" dirty="0">
                <a:ln w="6600">
                  <a:solidFill>
                    <a:srgbClr val="D0695E">
                      <a:alpha val="0"/>
                    </a:srgbClr>
                  </a:solidFill>
                  <a:prstDash val="solid"/>
                </a:ln>
                <a:solidFill>
                  <a:srgbClr val="E2A29B">
                    <a:alpha val="47000"/>
                  </a:srgbClr>
                </a:solidFill>
                <a:effectLst>
                  <a:outerShdw dist="38100" dir="2700000" algn="tl" rotWithShape="0">
                    <a:schemeClr val="accent2"/>
                  </a:outerShdw>
                </a:effectLst>
              </a:rPr>
              <a:t>Januar</a:t>
            </a:r>
          </a:p>
          <a:p>
            <a:pPr algn="ctr"/>
            <a:r>
              <a:rPr lang="de-DE" sz="3600" b="1" dirty="0">
                <a:ln w="6600">
                  <a:solidFill>
                    <a:srgbClr val="D0695E">
                      <a:alpha val="0"/>
                    </a:srgbClr>
                  </a:solidFill>
                  <a:prstDash val="solid"/>
                </a:ln>
                <a:solidFill>
                  <a:srgbClr val="E2A29B">
                    <a:alpha val="47000"/>
                  </a:srgbClr>
                </a:solidFill>
                <a:effectLst>
                  <a:outerShdw dist="38100" dir="2700000" algn="tl" rotWithShape="0">
                    <a:schemeClr val="accent2"/>
                  </a:outerShdw>
                </a:effectLst>
              </a:rPr>
              <a:t>2024</a:t>
            </a:r>
            <a:endParaRPr lang="de-DE" sz="2400" b="1" cap="none" spc="0" dirty="0">
              <a:ln w="6600">
                <a:solidFill>
                  <a:srgbClr val="D0695E">
                    <a:alpha val="0"/>
                  </a:srgbClr>
                </a:solidFill>
                <a:prstDash val="solid"/>
              </a:ln>
              <a:solidFill>
                <a:srgbClr val="E2A29B">
                  <a:alpha val="47000"/>
                </a:srgbClr>
              </a:solidFill>
              <a:effectLst>
                <a:outerShdw dist="38100" dir="2700000" algn="tl" rotWithShape="0">
                  <a:schemeClr val="accent2"/>
                </a:outerShdw>
              </a:effectLst>
            </a:endParaRPr>
          </a:p>
        </p:txBody>
      </p:sp>
      <p:sp>
        <p:nvSpPr>
          <p:cNvPr id="13" name="Ellipse 12">
            <a:extLst>
              <a:ext uri="{FF2B5EF4-FFF2-40B4-BE49-F238E27FC236}">
                <a16:creationId xmlns:a16="http://schemas.microsoft.com/office/drawing/2014/main" id="{C7A604EC-8F3A-47B6-33E9-42D954D79C5E}"/>
              </a:ext>
            </a:extLst>
          </p:cNvPr>
          <p:cNvSpPr/>
          <p:nvPr/>
        </p:nvSpPr>
        <p:spPr>
          <a:xfrm>
            <a:off x="1473770" y="1849570"/>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4</a:t>
            </a:r>
          </a:p>
        </p:txBody>
      </p:sp>
      <p:sp>
        <p:nvSpPr>
          <p:cNvPr id="14" name="Ellipse 13">
            <a:extLst>
              <a:ext uri="{FF2B5EF4-FFF2-40B4-BE49-F238E27FC236}">
                <a16:creationId xmlns:a16="http://schemas.microsoft.com/office/drawing/2014/main" id="{0407BB0C-2CCE-3F44-1989-9AB023C0BECD}"/>
              </a:ext>
            </a:extLst>
          </p:cNvPr>
          <p:cNvSpPr/>
          <p:nvPr/>
        </p:nvSpPr>
        <p:spPr>
          <a:xfrm>
            <a:off x="2393921" y="1849570"/>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5</a:t>
            </a:r>
          </a:p>
        </p:txBody>
      </p:sp>
      <p:sp>
        <p:nvSpPr>
          <p:cNvPr id="15" name="Ellipse 14">
            <a:extLst>
              <a:ext uri="{FF2B5EF4-FFF2-40B4-BE49-F238E27FC236}">
                <a16:creationId xmlns:a16="http://schemas.microsoft.com/office/drawing/2014/main" id="{971079C6-4739-4368-3B0D-5DB00DB2991D}"/>
              </a:ext>
            </a:extLst>
          </p:cNvPr>
          <p:cNvSpPr/>
          <p:nvPr/>
        </p:nvSpPr>
        <p:spPr>
          <a:xfrm>
            <a:off x="3334896" y="1849570"/>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6</a:t>
            </a:r>
          </a:p>
        </p:txBody>
      </p:sp>
      <p:sp>
        <p:nvSpPr>
          <p:cNvPr id="16" name="Ellipse 15">
            <a:extLst>
              <a:ext uri="{FF2B5EF4-FFF2-40B4-BE49-F238E27FC236}">
                <a16:creationId xmlns:a16="http://schemas.microsoft.com/office/drawing/2014/main" id="{79432038-2E98-8FD5-C80F-A72CEF441BC7}"/>
              </a:ext>
            </a:extLst>
          </p:cNvPr>
          <p:cNvSpPr/>
          <p:nvPr/>
        </p:nvSpPr>
        <p:spPr>
          <a:xfrm>
            <a:off x="4173849" y="1849570"/>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7</a:t>
            </a:r>
          </a:p>
        </p:txBody>
      </p:sp>
      <p:sp>
        <p:nvSpPr>
          <p:cNvPr id="18" name="Ellipse 17">
            <a:extLst>
              <a:ext uri="{FF2B5EF4-FFF2-40B4-BE49-F238E27FC236}">
                <a16:creationId xmlns:a16="http://schemas.microsoft.com/office/drawing/2014/main" id="{51F7DF7E-5029-3A0C-A90C-550EFD93A1E0}"/>
              </a:ext>
            </a:extLst>
          </p:cNvPr>
          <p:cNvSpPr/>
          <p:nvPr/>
        </p:nvSpPr>
        <p:spPr>
          <a:xfrm>
            <a:off x="5076756" y="1849570"/>
            <a:ext cx="577970" cy="567256"/>
          </a:xfrm>
          <a:prstGeom prst="ellipse">
            <a:avLst/>
          </a:prstGeom>
          <a:solidFill>
            <a:srgbClr val="D0695E"/>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8</a:t>
            </a:r>
          </a:p>
        </p:txBody>
      </p:sp>
      <p:sp>
        <p:nvSpPr>
          <p:cNvPr id="20" name="Ellipse 19">
            <a:extLst>
              <a:ext uri="{FF2B5EF4-FFF2-40B4-BE49-F238E27FC236}">
                <a16:creationId xmlns:a16="http://schemas.microsoft.com/office/drawing/2014/main" id="{303721FC-187E-D1EE-2E3D-9B7AE8B84070}"/>
              </a:ext>
            </a:extLst>
          </p:cNvPr>
          <p:cNvSpPr/>
          <p:nvPr/>
        </p:nvSpPr>
        <p:spPr>
          <a:xfrm>
            <a:off x="5996907" y="1849570"/>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9</a:t>
            </a:r>
          </a:p>
        </p:txBody>
      </p:sp>
      <p:sp>
        <p:nvSpPr>
          <p:cNvPr id="21" name="Ellipse 20">
            <a:extLst>
              <a:ext uri="{FF2B5EF4-FFF2-40B4-BE49-F238E27FC236}">
                <a16:creationId xmlns:a16="http://schemas.microsoft.com/office/drawing/2014/main" id="{0057242D-203D-C575-4097-4E0E32CE9331}"/>
              </a:ext>
            </a:extLst>
          </p:cNvPr>
          <p:cNvSpPr/>
          <p:nvPr/>
        </p:nvSpPr>
        <p:spPr>
          <a:xfrm>
            <a:off x="6924248" y="1844455"/>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10</a:t>
            </a:r>
          </a:p>
        </p:txBody>
      </p:sp>
      <p:sp>
        <p:nvSpPr>
          <p:cNvPr id="22" name="Ellipse 21">
            <a:extLst>
              <a:ext uri="{FF2B5EF4-FFF2-40B4-BE49-F238E27FC236}">
                <a16:creationId xmlns:a16="http://schemas.microsoft.com/office/drawing/2014/main" id="{3CAF71E2-4015-F3FB-E95A-698902482C19}"/>
              </a:ext>
            </a:extLst>
          </p:cNvPr>
          <p:cNvSpPr/>
          <p:nvPr/>
        </p:nvSpPr>
        <p:spPr>
          <a:xfrm>
            <a:off x="1477354" y="2710610"/>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11</a:t>
            </a:r>
          </a:p>
        </p:txBody>
      </p:sp>
      <p:sp>
        <p:nvSpPr>
          <p:cNvPr id="23" name="Ellipse 22">
            <a:extLst>
              <a:ext uri="{FF2B5EF4-FFF2-40B4-BE49-F238E27FC236}">
                <a16:creationId xmlns:a16="http://schemas.microsoft.com/office/drawing/2014/main" id="{22ED2AF2-4814-2CD3-E937-08D797A9B0E4}"/>
              </a:ext>
            </a:extLst>
          </p:cNvPr>
          <p:cNvSpPr/>
          <p:nvPr/>
        </p:nvSpPr>
        <p:spPr>
          <a:xfrm>
            <a:off x="2397505" y="2710610"/>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12</a:t>
            </a:r>
          </a:p>
        </p:txBody>
      </p:sp>
      <p:sp>
        <p:nvSpPr>
          <p:cNvPr id="24" name="Ellipse 23">
            <a:extLst>
              <a:ext uri="{FF2B5EF4-FFF2-40B4-BE49-F238E27FC236}">
                <a16:creationId xmlns:a16="http://schemas.microsoft.com/office/drawing/2014/main" id="{AB2295EA-56D0-B983-0C01-79E984F67F34}"/>
              </a:ext>
            </a:extLst>
          </p:cNvPr>
          <p:cNvSpPr/>
          <p:nvPr/>
        </p:nvSpPr>
        <p:spPr>
          <a:xfrm>
            <a:off x="3338480" y="2710610"/>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13</a:t>
            </a:r>
          </a:p>
        </p:txBody>
      </p:sp>
      <p:sp>
        <p:nvSpPr>
          <p:cNvPr id="25" name="Ellipse 24">
            <a:extLst>
              <a:ext uri="{FF2B5EF4-FFF2-40B4-BE49-F238E27FC236}">
                <a16:creationId xmlns:a16="http://schemas.microsoft.com/office/drawing/2014/main" id="{A8E42C9D-50D4-7132-76E7-34848E683DD2}"/>
              </a:ext>
            </a:extLst>
          </p:cNvPr>
          <p:cNvSpPr/>
          <p:nvPr/>
        </p:nvSpPr>
        <p:spPr>
          <a:xfrm>
            <a:off x="4177433" y="2710610"/>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14</a:t>
            </a:r>
          </a:p>
        </p:txBody>
      </p:sp>
      <p:sp>
        <p:nvSpPr>
          <p:cNvPr id="26" name="Ellipse 25">
            <a:extLst>
              <a:ext uri="{FF2B5EF4-FFF2-40B4-BE49-F238E27FC236}">
                <a16:creationId xmlns:a16="http://schemas.microsoft.com/office/drawing/2014/main" id="{17BC10B3-3423-3706-EF9B-2153B33151E4}"/>
              </a:ext>
            </a:extLst>
          </p:cNvPr>
          <p:cNvSpPr/>
          <p:nvPr/>
        </p:nvSpPr>
        <p:spPr>
          <a:xfrm>
            <a:off x="5076756" y="2710610"/>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15</a:t>
            </a:r>
          </a:p>
        </p:txBody>
      </p:sp>
      <p:sp>
        <p:nvSpPr>
          <p:cNvPr id="27" name="Ellipse 26">
            <a:extLst>
              <a:ext uri="{FF2B5EF4-FFF2-40B4-BE49-F238E27FC236}">
                <a16:creationId xmlns:a16="http://schemas.microsoft.com/office/drawing/2014/main" id="{61A813ED-5644-F3A7-1006-23B862343679}"/>
              </a:ext>
            </a:extLst>
          </p:cNvPr>
          <p:cNvSpPr/>
          <p:nvPr/>
        </p:nvSpPr>
        <p:spPr>
          <a:xfrm>
            <a:off x="5996907" y="2710610"/>
            <a:ext cx="577970" cy="567256"/>
          </a:xfrm>
          <a:prstGeom prst="ellipse">
            <a:avLst/>
          </a:prstGeom>
          <a:solidFill>
            <a:srgbClr val="D0695E"/>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16</a:t>
            </a:r>
          </a:p>
        </p:txBody>
      </p:sp>
      <p:sp>
        <p:nvSpPr>
          <p:cNvPr id="28" name="Ellipse 27">
            <a:extLst>
              <a:ext uri="{FF2B5EF4-FFF2-40B4-BE49-F238E27FC236}">
                <a16:creationId xmlns:a16="http://schemas.microsoft.com/office/drawing/2014/main" id="{2146414D-0BC1-C510-4079-1B9468769E90}"/>
              </a:ext>
            </a:extLst>
          </p:cNvPr>
          <p:cNvSpPr/>
          <p:nvPr/>
        </p:nvSpPr>
        <p:spPr>
          <a:xfrm>
            <a:off x="6924248" y="2705495"/>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17</a:t>
            </a:r>
          </a:p>
        </p:txBody>
      </p:sp>
      <p:sp>
        <p:nvSpPr>
          <p:cNvPr id="29" name="Ellipse 28">
            <a:extLst>
              <a:ext uri="{FF2B5EF4-FFF2-40B4-BE49-F238E27FC236}">
                <a16:creationId xmlns:a16="http://schemas.microsoft.com/office/drawing/2014/main" id="{B7852A00-0366-BC7E-60AD-8D8A509E7DE4}"/>
              </a:ext>
            </a:extLst>
          </p:cNvPr>
          <p:cNvSpPr/>
          <p:nvPr/>
        </p:nvSpPr>
        <p:spPr>
          <a:xfrm>
            <a:off x="1473770" y="3652492"/>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18</a:t>
            </a:r>
          </a:p>
        </p:txBody>
      </p:sp>
      <p:sp>
        <p:nvSpPr>
          <p:cNvPr id="30" name="Ellipse 29">
            <a:extLst>
              <a:ext uri="{FF2B5EF4-FFF2-40B4-BE49-F238E27FC236}">
                <a16:creationId xmlns:a16="http://schemas.microsoft.com/office/drawing/2014/main" id="{28B9DFB5-C844-29A9-D35E-E2BE8A90BF6C}"/>
              </a:ext>
            </a:extLst>
          </p:cNvPr>
          <p:cNvSpPr/>
          <p:nvPr/>
        </p:nvSpPr>
        <p:spPr>
          <a:xfrm>
            <a:off x="2393921" y="3652492"/>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19</a:t>
            </a:r>
          </a:p>
        </p:txBody>
      </p:sp>
      <p:sp>
        <p:nvSpPr>
          <p:cNvPr id="31" name="Ellipse 30">
            <a:extLst>
              <a:ext uri="{FF2B5EF4-FFF2-40B4-BE49-F238E27FC236}">
                <a16:creationId xmlns:a16="http://schemas.microsoft.com/office/drawing/2014/main" id="{0C6137FB-BF59-E898-FC38-23CF712DB451}"/>
              </a:ext>
            </a:extLst>
          </p:cNvPr>
          <p:cNvSpPr/>
          <p:nvPr/>
        </p:nvSpPr>
        <p:spPr>
          <a:xfrm>
            <a:off x="3334896" y="3652492"/>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20</a:t>
            </a:r>
          </a:p>
        </p:txBody>
      </p:sp>
      <p:sp>
        <p:nvSpPr>
          <p:cNvPr id="32" name="Ellipse 31">
            <a:extLst>
              <a:ext uri="{FF2B5EF4-FFF2-40B4-BE49-F238E27FC236}">
                <a16:creationId xmlns:a16="http://schemas.microsoft.com/office/drawing/2014/main" id="{93918E2C-2E5A-B093-C741-9C41A9CD230E}"/>
              </a:ext>
            </a:extLst>
          </p:cNvPr>
          <p:cNvSpPr/>
          <p:nvPr/>
        </p:nvSpPr>
        <p:spPr>
          <a:xfrm>
            <a:off x="4173849" y="3652492"/>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21</a:t>
            </a:r>
          </a:p>
        </p:txBody>
      </p:sp>
      <p:sp>
        <p:nvSpPr>
          <p:cNvPr id="33" name="Ellipse 32">
            <a:extLst>
              <a:ext uri="{FF2B5EF4-FFF2-40B4-BE49-F238E27FC236}">
                <a16:creationId xmlns:a16="http://schemas.microsoft.com/office/drawing/2014/main" id="{0CB0E93B-8B2F-269E-C24B-8CBA6B3843C3}"/>
              </a:ext>
            </a:extLst>
          </p:cNvPr>
          <p:cNvSpPr/>
          <p:nvPr/>
        </p:nvSpPr>
        <p:spPr>
          <a:xfrm>
            <a:off x="5076756" y="3652492"/>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22</a:t>
            </a:r>
          </a:p>
        </p:txBody>
      </p:sp>
      <p:sp>
        <p:nvSpPr>
          <p:cNvPr id="34" name="Ellipse 33">
            <a:extLst>
              <a:ext uri="{FF2B5EF4-FFF2-40B4-BE49-F238E27FC236}">
                <a16:creationId xmlns:a16="http://schemas.microsoft.com/office/drawing/2014/main" id="{9C2CC038-B8F3-EDF1-686C-632039FAAE21}"/>
              </a:ext>
            </a:extLst>
          </p:cNvPr>
          <p:cNvSpPr/>
          <p:nvPr/>
        </p:nvSpPr>
        <p:spPr>
          <a:xfrm>
            <a:off x="5996907" y="3652492"/>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23</a:t>
            </a:r>
          </a:p>
        </p:txBody>
      </p:sp>
      <p:sp>
        <p:nvSpPr>
          <p:cNvPr id="35" name="Ellipse 34">
            <a:extLst>
              <a:ext uri="{FF2B5EF4-FFF2-40B4-BE49-F238E27FC236}">
                <a16:creationId xmlns:a16="http://schemas.microsoft.com/office/drawing/2014/main" id="{41A7F2D4-40CF-6467-60B5-9B2135F357D3}"/>
              </a:ext>
            </a:extLst>
          </p:cNvPr>
          <p:cNvSpPr/>
          <p:nvPr/>
        </p:nvSpPr>
        <p:spPr>
          <a:xfrm>
            <a:off x="6924248" y="3647377"/>
            <a:ext cx="577970" cy="567256"/>
          </a:xfrm>
          <a:prstGeom prst="ellipse">
            <a:avLst/>
          </a:prstGeom>
          <a:solidFill>
            <a:srgbClr val="FEC2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24</a:t>
            </a:r>
          </a:p>
        </p:txBody>
      </p:sp>
      <p:sp>
        <p:nvSpPr>
          <p:cNvPr id="36" name="Ellipse 35">
            <a:extLst>
              <a:ext uri="{FF2B5EF4-FFF2-40B4-BE49-F238E27FC236}">
                <a16:creationId xmlns:a16="http://schemas.microsoft.com/office/drawing/2014/main" id="{16C745EB-D517-AF42-A7B0-FC27579E0050}"/>
              </a:ext>
            </a:extLst>
          </p:cNvPr>
          <p:cNvSpPr/>
          <p:nvPr/>
        </p:nvSpPr>
        <p:spPr>
          <a:xfrm>
            <a:off x="1473770" y="4513532"/>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25</a:t>
            </a:r>
          </a:p>
        </p:txBody>
      </p:sp>
      <p:sp>
        <p:nvSpPr>
          <p:cNvPr id="37" name="Ellipse 36">
            <a:extLst>
              <a:ext uri="{FF2B5EF4-FFF2-40B4-BE49-F238E27FC236}">
                <a16:creationId xmlns:a16="http://schemas.microsoft.com/office/drawing/2014/main" id="{0C19BE48-E6FB-06A4-FE2D-DC94C6FABCBE}"/>
              </a:ext>
            </a:extLst>
          </p:cNvPr>
          <p:cNvSpPr/>
          <p:nvPr/>
        </p:nvSpPr>
        <p:spPr>
          <a:xfrm>
            <a:off x="2393921" y="4513532"/>
            <a:ext cx="577970" cy="567256"/>
          </a:xfrm>
          <a:prstGeom prst="ellipse">
            <a:avLst/>
          </a:prstGeom>
          <a:solidFill>
            <a:srgbClr val="FEC2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26</a:t>
            </a:r>
          </a:p>
        </p:txBody>
      </p:sp>
      <p:sp>
        <p:nvSpPr>
          <p:cNvPr id="38" name="Ellipse 37">
            <a:extLst>
              <a:ext uri="{FF2B5EF4-FFF2-40B4-BE49-F238E27FC236}">
                <a16:creationId xmlns:a16="http://schemas.microsoft.com/office/drawing/2014/main" id="{5C5BC4FF-9286-2E6A-A0B4-93FCF00EF806}"/>
              </a:ext>
            </a:extLst>
          </p:cNvPr>
          <p:cNvSpPr/>
          <p:nvPr/>
        </p:nvSpPr>
        <p:spPr>
          <a:xfrm>
            <a:off x="3334896" y="4513532"/>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27</a:t>
            </a:r>
          </a:p>
        </p:txBody>
      </p:sp>
      <p:sp>
        <p:nvSpPr>
          <p:cNvPr id="39" name="Ellipse 38">
            <a:extLst>
              <a:ext uri="{FF2B5EF4-FFF2-40B4-BE49-F238E27FC236}">
                <a16:creationId xmlns:a16="http://schemas.microsoft.com/office/drawing/2014/main" id="{999F0F3C-42EF-8245-2D26-17032C504365}"/>
              </a:ext>
            </a:extLst>
          </p:cNvPr>
          <p:cNvSpPr/>
          <p:nvPr/>
        </p:nvSpPr>
        <p:spPr>
          <a:xfrm>
            <a:off x="4173849" y="4513532"/>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28</a:t>
            </a:r>
          </a:p>
        </p:txBody>
      </p:sp>
      <p:sp>
        <p:nvSpPr>
          <p:cNvPr id="40" name="Ellipse 39">
            <a:extLst>
              <a:ext uri="{FF2B5EF4-FFF2-40B4-BE49-F238E27FC236}">
                <a16:creationId xmlns:a16="http://schemas.microsoft.com/office/drawing/2014/main" id="{E8206376-4A4E-4FC6-EB4D-C41E3B284171}"/>
              </a:ext>
            </a:extLst>
          </p:cNvPr>
          <p:cNvSpPr/>
          <p:nvPr/>
        </p:nvSpPr>
        <p:spPr>
          <a:xfrm>
            <a:off x="5076756" y="4513532"/>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29</a:t>
            </a:r>
          </a:p>
        </p:txBody>
      </p:sp>
      <p:sp>
        <p:nvSpPr>
          <p:cNvPr id="41" name="Ellipse 40">
            <a:extLst>
              <a:ext uri="{FF2B5EF4-FFF2-40B4-BE49-F238E27FC236}">
                <a16:creationId xmlns:a16="http://schemas.microsoft.com/office/drawing/2014/main" id="{E97BE9EE-361E-1BFB-306C-5D8CCB89B3C3}"/>
              </a:ext>
            </a:extLst>
          </p:cNvPr>
          <p:cNvSpPr/>
          <p:nvPr/>
        </p:nvSpPr>
        <p:spPr>
          <a:xfrm>
            <a:off x="5996907" y="4513532"/>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30</a:t>
            </a:r>
          </a:p>
        </p:txBody>
      </p:sp>
      <p:sp>
        <p:nvSpPr>
          <p:cNvPr id="42" name="Ellipse 41">
            <a:extLst>
              <a:ext uri="{FF2B5EF4-FFF2-40B4-BE49-F238E27FC236}">
                <a16:creationId xmlns:a16="http://schemas.microsoft.com/office/drawing/2014/main" id="{B0C875FF-00C5-6D29-68CF-ABCBE8CB4B1B}"/>
              </a:ext>
            </a:extLst>
          </p:cNvPr>
          <p:cNvSpPr/>
          <p:nvPr/>
        </p:nvSpPr>
        <p:spPr>
          <a:xfrm>
            <a:off x="6924248" y="4508417"/>
            <a:ext cx="577970" cy="567256"/>
          </a:xfrm>
          <a:prstGeom prst="ellipse">
            <a:avLst/>
          </a:prstGeom>
          <a:solidFill>
            <a:srgbClr val="D0695E"/>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31</a:t>
            </a:r>
          </a:p>
        </p:txBody>
      </p:sp>
      <p:sp>
        <p:nvSpPr>
          <p:cNvPr id="43" name="Ellipse 42">
            <a:extLst>
              <a:ext uri="{FF2B5EF4-FFF2-40B4-BE49-F238E27FC236}">
                <a16:creationId xmlns:a16="http://schemas.microsoft.com/office/drawing/2014/main" id="{5B09CF3B-D6B0-EDEF-9A59-C652958E627D}"/>
              </a:ext>
            </a:extLst>
          </p:cNvPr>
          <p:cNvSpPr/>
          <p:nvPr/>
        </p:nvSpPr>
        <p:spPr>
          <a:xfrm>
            <a:off x="1473770" y="5398539"/>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1</a:t>
            </a:r>
          </a:p>
        </p:txBody>
      </p:sp>
      <p:sp>
        <p:nvSpPr>
          <p:cNvPr id="44" name="Ellipse 43">
            <a:extLst>
              <a:ext uri="{FF2B5EF4-FFF2-40B4-BE49-F238E27FC236}">
                <a16:creationId xmlns:a16="http://schemas.microsoft.com/office/drawing/2014/main" id="{DFCB1ADB-87C8-3FF5-FA47-FB774B63CE91}"/>
              </a:ext>
            </a:extLst>
          </p:cNvPr>
          <p:cNvSpPr/>
          <p:nvPr/>
        </p:nvSpPr>
        <p:spPr>
          <a:xfrm>
            <a:off x="2393921" y="5398539"/>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2</a:t>
            </a:r>
          </a:p>
        </p:txBody>
      </p:sp>
      <p:sp>
        <p:nvSpPr>
          <p:cNvPr id="45" name="Ellipse 44">
            <a:extLst>
              <a:ext uri="{FF2B5EF4-FFF2-40B4-BE49-F238E27FC236}">
                <a16:creationId xmlns:a16="http://schemas.microsoft.com/office/drawing/2014/main" id="{8DD69E17-D3EB-39EB-A9C9-9B57DF1A18AE}"/>
              </a:ext>
            </a:extLst>
          </p:cNvPr>
          <p:cNvSpPr/>
          <p:nvPr/>
        </p:nvSpPr>
        <p:spPr>
          <a:xfrm>
            <a:off x="3334896" y="5398539"/>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3</a:t>
            </a:r>
          </a:p>
        </p:txBody>
      </p:sp>
      <p:sp>
        <p:nvSpPr>
          <p:cNvPr id="46" name="Ellipse 45">
            <a:extLst>
              <a:ext uri="{FF2B5EF4-FFF2-40B4-BE49-F238E27FC236}">
                <a16:creationId xmlns:a16="http://schemas.microsoft.com/office/drawing/2014/main" id="{0FC090DF-5C6F-7A01-B1E5-D426D28FF56F}"/>
              </a:ext>
            </a:extLst>
          </p:cNvPr>
          <p:cNvSpPr/>
          <p:nvPr/>
        </p:nvSpPr>
        <p:spPr>
          <a:xfrm>
            <a:off x="4173849" y="5398539"/>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4</a:t>
            </a:r>
          </a:p>
        </p:txBody>
      </p:sp>
      <p:sp>
        <p:nvSpPr>
          <p:cNvPr id="47" name="Ellipse 46">
            <a:extLst>
              <a:ext uri="{FF2B5EF4-FFF2-40B4-BE49-F238E27FC236}">
                <a16:creationId xmlns:a16="http://schemas.microsoft.com/office/drawing/2014/main" id="{C8C53446-AC8F-9C93-57DE-238009F340BB}"/>
              </a:ext>
            </a:extLst>
          </p:cNvPr>
          <p:cNvSpPr/>
          <p:nvPr/>
        </p:nvSpPr>
        <p:spPr>
          <a:xfrm>
            <a:off x="5076756" y="5398539"/>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5</a:t>
            </a:r>
          </a:p>
        </p:txBody>
      </p:sp>
      <p:sp>
        <p:nvSpPr>
          <p:cNvPr id="48" name="Ellipse 47">
            <a:extLst>
              <a:ext uri="{FF2B5EF4-FFF2-40B4-BE49-F238E27FC236}">
                <a16:creationId xmlns:a16="http://schemas.microsoft.com/office/drawing/2014/main" id="{7DA1E7F7-7F3B-8B6E-5A8A-740F6AD4240C}"/>
              </a:ext>
            </a:extLst>
          </p:cNvPr>
          <p:cNvSpPr/>
          <p:nvPr/>
        </p:nvSpPr>
        <p:spPr>
          <a:xfrm>
            <a:off x="5996907" y="5398539"/>
            <a:ext cx="577970" cy="567256"/>
          </a:xfrm>
          <a:prstGeom prst="ellipse">
            <a:avLst/>
          </a:prstGeom>
          <a:solidFill>
            <a:schemeClr val="accent4">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6</a:t>
            </a:r>
          </a:p>
        </p:txBody>
      </p:sp>
      <p:sp>
        <p:nvSpPr>
          <p:cNvPr id="49" name="Ellipse 48">
            <a:extLst>
              <a:ext uri="{FF2B5EF4-FFF2-40B4-BE49-F238E27FC236}">
                <a16:creationId xmlns:a16="http://schemas.microsoft.com/office/drawing/2014/main" id="{9A598A77-15BC-9A83-1C5F-4B7503A38C34}"/>
              </a:ext>
            </a:extLst>
          </p:cNvPr>
          <p:cNvSpPr/>
          <p:nvPr/>
        </p:nvSpPr>
        <p:spPr>
          <a:xfrm>
            <a:off x="6924248" y="5393424"/>
            <a:ext cx="577970" cy="567256"/>
          </a:xfrm>
          <a:prstGeom prst="ellipse">
            <a:avLst/>
          </a:prstGeom>
          <a:solidFill>
            <a:srgbClr val="D0695E"/>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Biome" panose="020B0503030204020804" pitchFamily="34" charset="0"/>
                <a:cs typeface="Biome" panose="020B0503030204020804" pitchFamily="34" charset="0"/>
              </a:rPr>
              <a:t>7</a:t>
            </a:r>
          </a:p>
        </p:txBody>
      </p:sp>
      <p:sp>
        <p:nvSpPr>
          <p:cNvPr id="9" name="Stern: 7 Zacken 8">
            <a:extLst>
              <a:ext uri="{FF2B5EF4-FFF2-40B4-BE49-F238E27FC236}">
                <a16:creationId xmlns:a16="http://schemas.microsoft.com/office/drawing/2014/main" id="{8F1712D2-F62D-656E-8B54-CBD6BBC20D65}"/>
              </a:ext>
            </a:extLst>
          </p:cNvPr>
          <p:cNvSpPr/>
          <p:nvPr/>
        </p:nvSpPr>
        <p:spPr>
          <a:xfrm rot="20353747">
            <a:off x="16185" y="3441171"/>
            <a:ext cx="1331989" cy="1411538"/>
          </a:xfrm>
          <a:prstGeom prst="star7">
            <a:avLst/>
          </a:prstGeom>
          <a:solidFill>
            <a:srgbClr val="FFD96D"/>
          </a:solidFill>
          <a:ln>
            <a:solidFill>
              <a:srgbClr val="D0695E"/>
            </a:solidFill>
          </a:ln>
          <a:effectLst>
            <a:glow rad="63500">
              <a:schemeClr val="accent2">
                <a:satMod val="175000"/>
                <a:alpha val="40000"/>
              </a:schemeClr>
            </a:glow>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Herz 11">
            <a:extLst>
              <a:ext uri="{FF2B5EF4-FFF2-40B4-BE49-F238E27FC236}">
                <a16:creationId xmlns:a16="http://schemas.microsoft.com/office/drawing/2014/main" id="{77A46B30-63B7-F531-CDD4-702D37D987C3}"/>
              </a:ext>
            </a:extLst>
          </p:cNvPr>
          <p:cNvSpPr/>
          <p:nvPr/>
        </p:nvSpPr>
        <p:spPr>
          <a:xfrm rot="19899355">
            <a:off x="187130" y="3843198"/>
            <a:ext cx="417640" cy="376723"/>
          </a:xfrm>
          <a:prstGeom prst="heart">
            <a:avLst/>
          </a:prstGeom>
          <a:solidFill>
            <a:srgbClr val="ECE6D9"/>
          </a:solidFill>
          <a:ln>
            <a:noFill/>
          </a:ln>
          <a:effectLst>
            <a:glow rad="63500">
              <a:schemeClr val="accent2">
                <a:lumMod val="40000"/>
                <a:lumOff val="60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85F8F25F-94C0-92E4-8A25-FEB0B3D7CF7C}"/>
              </a:ext>
            </a:extLst>
          </p:cNvPr>
          <p:cNvSpPr txBox="1"/>
          <p:nvPr/>
        </p:nvSpPr>
        <p:spPr>
          <a:xfrm rot="20253393">
            <a:off x="-387939" y="3779610"/>
            <a:ext cx="2155304" cy="846386"/>
          </a:xfrm>
          <a:prstGeom prst="rect">
            <a:avLst/>
          </a:prstGeom>
          <a:noFill/>
        </p:spPr>
        <p:txBody>
          <a:bodyPr wrap="square" rtlCol="0">
            <a:spAutoFit/>
          </a:bodyPr>
          <a:lstStyle/>
          <a:p>
            <a:pPr algn="ctr"/>
            <a:r>
              <a:rPr lang="de-DE" sz="800" b="1" dirty="0">
                <a:solidFill>
                  <a:srgbClr val="D0695E"/>
                </a:solidFill>
                <a:latin typeface="Biome" panose="020B0503030204020804" pitchFamily="34" charset="0"/>
                <a:cs typeface="Biome" panose="020B0503030204020804" pitchFamily="34" charset="0"/>
              </a:rPr>
              <a:t>Herzliche</a:t>
            </a:r>
          </a:p>
          <a:p>
            <a:pPr algn="ctr"/>
            <a:r>
              <a:rPr lang="de-DE" sz="800" b="1" dirty="0">
                <a:solidFill>
                  <a:srgbClr val="D0695E"/>
                </a:solidFill>
                <a:latin typeface="Biome" panose="020B0503030204020804" pitchFamily="34" charset="0"/>
                <a:cs typeface="Biome" panose="020B0503030204020804" pitchFamily="34" charset="0"/>
              </a:rPr>
              <a:t> Einladung zur</a:t>
            </a:r>
          </a:p>
          <a:p>
            <a:pPr algn="ctr"/>
            <a:r>
              <a:rPr lang="de-DE" sz="900" b="1" dirty="0">
                <a:solidFill>
                  <a:srgbClr val="D0695E"/>
                </a:solidFill>
                <a:latin typeface="Biome" panose="020B0503030204020804" pitchFamily="34" charset="0"/>
                <a:cs typeface="Biome" panose="020B0503030204020804" pitchFamily="34" charset="0"/>
              </a:rPr>
              <a:t>50. </a:t>
            </a:r>
            <a:r>
              <a:rPr lang="de-DE" sz="800" b="1" dirty="0">
                <a:solidFill>
                  <a:srgbClr val="D0695E"/>
                </a:solidFill>
                <a:latin typeface="Biome" panose="020B0503030204020804" pitchFamily="34" charset="0"/>
                <a:cs typeface="Biome" panose="020B0503030204020804" pitchFamily="34" charset="0"/>
              </a:rPr>
              <a:t>Christmette</a:t>
            </a:r>
          </a:p>
          <a:p>
            <a:pPr algn="ctr"/>
            <a:r>
              <a:rPr lang="de-DE" sz="800" dirty="0">
                <a:solidFill>
                  <a:srgbClr val="D0695E"/>
                </a:solidFill>
                <a:latin typeface="Biome" panose="020B0503030204020804" pitchFamily="34" charset="0"/>
                <a:cs typeface="Biome" panose="020B0503030204020804" pitchFamily="34" charset="0"/>
              </a:rPr>
              <a:t>in unserer </a:t>
            </a:r>
          </a:p>
          <a:p>
            <a:pPr algn="ctr"/>
            <a:r>
              <a:rPr lang="de-DE" sz="800" dirty="0">
                <a:solidFill>
                  <a:srgbClr val="D0695E"/>
                </a:solidFill>
                <a:latin typeface="Biome" panose="020B0503030204020804" pitchFamily="34" charset="0"/>
                <a:cs typeface="Biome" panose="020B0503030204020804" pitchFamily="34" charset="0"/>
              </a:rPr>
              <a:t>Pfarrkirche </a:t>
            </a:r>
          </a:p>
          <a:p>
            <a:pPr algn="ctr"/>
            <a:r>
              <a:rPr lang="de-DE" sz="800" dirty="0">
                <a:solidFill>
                  <a:srgbClr val="D0695E"/>
                </a:solidFill>
                <a:latin typeface="Biome" panose="020B0503030204020804" pitchFamily="34" charset="0"/>
                <a:cs typeface="Biome" panose="020B0503030204020804" pitchFamily="34" charset="0"/>
              </a:rPr>
              <a:t>Hl. Familie</a:t>
            </a:r>
          </a:p>
        </p:txBody>
      </p:sp>
    </p:spTree>
    <p:extLst>
      <p:ext uri="{BB962C8B-B14F-4D97-AF65-F5344CB8AC3E}">
        <p14:creationId xmlns:p14="http://schemas.microsoft.com/office/powerpoint/2010/main" val="278164536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495</Words>
  <Application>Microsoft Office PowerPoint</Application>
  <PresentationFormat>A4-Papier (210 x 297 mm)</PresentationFormat>
  <Paragraphs>133</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Biome</vt:lpstr>
      <vt:lpstr>Calibri</vt:lpstr>
      <vt:lpstr>Calibri Light</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Birgit Nemeita</dc:creator>
  <cp:lastModifiedBy>Britta  Nemeita</cp:lastModifiedBy>
  <cp:revision>4</cp:revision>
  <dcterms:created xsi:type="dcterms:W3CDTF">2023-10-24T10:40:54Z</dcterms:created>
  <dcterms:modified xsi:type="dcterms:W3CDTF">2023-11-15T07:45:50Z</dcterms:modified>
</cp:coreProperties>
</file>